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321" r:id="rId5"/>
    <p:sldId id="315" r:id="rId6"/>
    <p:sldId id="32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7733EF-E4BB-42DD-B684-868AE16D10D8}" name="Kiki Engels" initials="KE" userId="S::Kiki@lerenvoormorgen.org::f0cf72bf-15cd-4ed5-99ae-75f0c0ae7ae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3FF"/>
    <a:srgbClr val="B3D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16"/>
    <p:restoredTop sz="95781"/>
  </p:normalViewPr>
  <p:slideViewPr>
    <p:cSldViewPr snapToGrid="0">
      <p:cViewPr>
        <p:scale>
          <a:sx n="56" d="100"/>
          <a:sy n="56" d="100"/>
        </p:scale>
        <p:origin x="2416" y="1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81CDD-3901-41BF-B216-400F8022F5BC}" type="doc">
      <dgm:prSet loTypeId="urn:microsoft.com/office/officeart/2018/2/layout/IconCircleList" loCatId="icon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7EAAD27-AAB2-4277-BE64-12A18AAD75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b="0" dirty="0" err="1"/>
            <a:t>Unite</a:t>
          </a:r>
          <a:r>
            <a:rPr lang="nl-NL" sz="1600" b="0" dirty="0"/>
            <a:t> </a:t>
          </a:r>
          <a:r>
            <a:rPr lang="nl-NL" sz="1600" b="0" dirty="0" err="1"/>
            <a:t>regional</a:t>
          </a:r>
          <a:r>
            <a:rPr lang="nl-NL" sz="1600" b="0" dirty="0"/>
            <a:t> </a:t>
          </a:r>
          <a:r>
            <a:rPr lang="nl-NL" sz="1600" b="0" dirty="0" err="1"/>
            <a:t>initiatives</a:t>
          </a:r>
          <a:r>
            <a:rPr lang="nl-NL" sz="1600" b="0" dirty="0"/>
            <a:t> </a:t>
          </a:r>
          <a:r>
            <a:rPr lang="nl-NL" sz="1600" b="0" dirty="0" err="1"/>
            <a:t>around</a:t>
          </a:r>
          <a:r>
            <a:rPr lang="nl-NL" sz="1600" b="0" dirty="0"/>
            <a:t> </a:t>
          </a:r>
          <a:r>
            <a:rPr lang="nl-NL" sz="1600" b="0" dirty="0" err="1"/>
            <a:t>learning</a:t>
          </a:r>
          <a:r>
            <a:rPr lang="nl-NL" sz="1600" b="0" dirty="0"/>
            <a:t> in </a:t>
          </a:r>
          <a:r>
            <a:rPr lang="nl-NL" sz="1600" b="0" dirty="0" err="1"/>
            <a:t>transition</a:t>
          </a:r>
          <a:endParaRPr lang="en-US" sz="1600" b="0" dirty="0"/>
        </a:p>
      </dgm:t>
    </dgm:pt>
    <dgm:pt modelId="{AC7C5C85-53C3-4F70-AD85-2A995564FE53}" type="parTrans" cxnId="{869C263E-ACAF-452E-B84B-B1E173ABD7FF}">
      <dgm:prSet/>
      <dgm:spPr/>
      <dgm:t>
        <a:bodyPr/>
        <a:lstStyle/>
        <a:p>
          <a:endParaRPr lang="en-US"/>
        </a:p>
      </dgm:t>
    </dgm:pt>
    <dgm:pt modelId="{09786A72-973D-478A-B50D-147CDDFEE65B}" type="sibTrans" cxnId="{869C263E-ACAF-452E-B84B-B1E173ABD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E37DE28-8709-4046-B415-4DBE7AAFDB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b="0" dirty="0" err="1"/>
            <a:t>Collaboration</a:t>
          </a:r>
          <a:r>
            <a:rPr lang="nl-NL" sz="1600" b="0" dirty="0"/>
            <a:t> </a:t>
          </a:r>
          <a:r>
            <a:rPr lang="nl-NL" sz="1600" b="0" dirty="0" err="1"/>
            <a:t>vocational</a:t>
          </a:r>
          <a:r>
            <a:rPr lang="nl-NL" sz="1600" b="0" dirty="0"/>
            <a:t> </a:t>
          </a:r>
          <a:r>
            <a:rPr lang="nl-NL" sz="1600" b="0" dirty="0" err="1"/>
            <a:t>education</a:t>
          </a:r>
          <a:r>
            <a:rPr lang="nl-NL" sz="1600" b="0" dirty="0"/>
            <a:t>, </a:t>
          </a:r>
          <a:r>
            <a:rPr lang="nl-NL" sz="1600" b="0" dirty="0" err="1"/>
            <a:t>businesses</a:t>
          </a:r>
          <a:r>
            <a:rPr lang="nl-NL" sz="1600" b="0" dirty="0"/>
            <a:t>, </a:t>
          </a:r>
          <a:r>
            <a:rPr lang="nl-NL" sz="1600" b="0" dirty="0" err="1"/>
            <a:t>governments</a:t>
          </a:r>
          <a:endParaRPr lang="en-US" sz="1600" b="0" dirty="0"/>
        </a:p>
      </dgm:t>
    </dgm:pt>
    <dgm:pt modelId="{1F687DDB-03E5-4473-B7D4-BA3DDCECD417}" type="parTrans" cxnId="{59ACB3F0-12FF-47CC-9E86-F3F14E796064}">
      <dgm:prSet/>
      <dgm:spPr/>
      <dgm:t>
        <a:bodyPr/>
        <a:lstStyle/>
        <a:p>
          <a:endParaRPr lang="en-US"/>
        </a:p>
      </dgm:t>
    </dgm:pt>
    <dgm:pt modelId="{F23E2D1F-6A2C-41A3-BAE1-C9D198ED35D1}" type="sibTrans" cxnId="{59ACB3F0-12FF-47CC-9E86-F3F14E79606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8C7847F-D256-4004-B422-211D5BD7CE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b="0" dirty="0"/>
            <a:t>Priority action </a:t>
          </a:r>
          <a:r>
            <a:rPr lang="nl-NL" sz="1600" b="0" dirty="0" err="1"/>
            <a:t>areas</a:t>
          </a:r>
          <a:r>
            <a:rPr lang="nl-NL" sz="1600" b="0" dirty="0"/>
            <a:t> Unesco ESD 2030</a:t>
          </a:r>
          <a:endParaRPr lang="en-US" sz="1600" b="0" dirty="0"/>
        </a:p>
      </dgm:t>
    </dgm:pt>
    <dgm:pt modelId="{26A9F3CC-2917-49A0-97A5-6DD4B3287AC2}" type="parTrans" cxnId="{904E1DC2-00FA-4AAB-92E9-52EEDFF90511}">
      <dgm:prSet/>
      <dgm:spPr/>
      <dgm:t>
        <a:bodyPr/>
        <a:lstStyle/>
        <a:p>
          <a:endParaRPr lang="en-US"/>
        </a:p>
      </dgm:t>
    </dgm:pt>
    <dgm:pt modelId="{D670BAAB-B2B6-4A8D-888F-FD694C0924A4}" type="sibTrans" cxnId="{904E1DC2-00FA-4AAB-92E9-52EEDFF905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9D342A-19D6-4537-ACD7-3241B79C33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600" b="0" dirty="0"/>
            <a:t>Impact </a:t>
          </a:r>
          <a:r>
            <a:rPr lang="nl-NL" sz="1600" b="0" dirty="0" err="1"/>
            <a:t>and</a:t>
          </a:r>
          <a:r>
            <a:rPr lang="nl-NL" sz="1600" b="0" dirty="0"/>
            <a:t> </a:t>
          </a:r>
          <a:r>
            <a:rPr lang="nl-NL" sz="1600" b="0" dirty="0" err="1"/>
            <a:t>challenges</a:t>
          </a:r>
          <a:endParaRPr lang="en-US" sz="1600" b="0" dirty="0"/>
        </a:p>
      </dgm:t>
    </dgm:pt>
    <dgm:pt modelId="{2C77028E-C7BF-423E-B1A2-54C74BA48DF6}" type="parTrans" cxnId="{CF3A40C1-F3E5-472C-AE5C-3FCDEE7A495C}">
      <dgm:prSet/>
      <dgm:spPr/>
      <dgm:t>
        <a:bodyPr/>
        <a:lstStyle/>
        <a:p>
          <a:endParaRPr lang="en-US"/>
        </a:p>
      </dgm:t>
    </dgm:pt>
    <dgm:pt modelId="{FDBFA333-5B14-4EB4-AB1F-115D04CBE5FC}" type="sibTrans" cxnId="{CF3A40C1-F3E5-472C-AE5C-3FCDEE7A495C}">
      <dgm:prSet/>
      <dgm:spPr/>
      <dgm:t>
        <a:bodyPr/>
        <a:lstStyle/>
        <a:p>
          <a:endParaRPr lang="en-US"/>
        </a:p>
      </dgm:t>
    </dgm:pt>
    <dgm:pt modelId="{0AA0C431-6D28-40E9-BE78-64A4C732375C}" type="pres">
      <dgm:prSet presAssocID="{FF581CDD-3901-41BF-B216-400F8022F5BC}" presName="root" presStyleCnt="0">
        <dgm:presLayoutVars>
          <dgm:dir/>
          <dgm:resizeHandles val="exact"/>
        </dgm:presLayoutVars>
      </dgm:prSet>
      <dgm:spPr/>
    </dgm:pt>
    <dgm:pt modelId="{27D9F61D-FB8F-4FAC-A509-7A72B9CEAFDD}" type="pres">
      <dgm:prSet presAssocID="{FF581CDD-3901-41BF-B216-400F8022F5BC}" presName="container" presStyleCnt="0">
        <dgm:presLayoutVars>
          <dgm:dir/>
          <dgm:resizeHandles val="exact"/>
        </dgm:presLayoutVars>
      </dgm:prSet>
      <dgm:spPr/>
    </dgm:pt>
    <dgm:pt modelId="{24150B88-802C-44DA-8761-D30F881409E0}" type="pres">
      <dgm:prSet presAssocID="{67EAAD27-AAB2-4277-BE64-12A18AAD7561}" presName="compNode" presStyleCnt="0"/>
      <dgm:spPr/>
    </dgm:pt>
    <dgm:pt modelId="{D47D4E13-93DE-4285-9044-ED6D5758A5B0}" type="pres">
      <dgm:prSet presAssocID="{67EAAD27-AAB2-4277-BE64-12A18AAD7561}" presName="iconBgRect" presStyleLbl="bgShp" presStyleIdx="0" presStyleCnt="4"/>
      <dgm:spPr/>
    </dgm:pt>
    <dgm:pt modelId="{5CA2CDE8-B023-4A51-98FD-8FF2F6E88013}" type="pres">
      <dgm:prSet presAssocID="{67EAAD27-AAB2-4277-BE64-12A18AAD75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ep"/>
        </a:ext>
      </dgm:extLst>
    </dgm:pt>
    <dgm:pt modelId="{CDE87CCF-B1E7-440C-A37B-EE8FE155D610}" type="pres">
      <dgm:prSet presAssocID="{67EAAD27-AAB2-4277-BE64-12A18AAD7561}" presName="spaceRect" presStyleCnt="0"/>
      <dgm:spPr/>
    </dgm:pt>
    <dgm:pt modelId="{7F595494-6076-4E0E-8BA0-2C2EDBE8DF56}" type="pres">
      <dgm:prSet presAssocID="{67EAAD27-AAB2-4277-BE64-12A18AAD7561}" presName="textRect" presStyleLbl="revTx" presStyleIdx="0" presStyleCnt="4">
        <dgm:presLayoutVars>
          <dgm:chMax val="1"/>
          <dgm:chPref val="1"/>
        </dgm:presLayoutVars>
      </dgm:prSet>
      <dgm:spPr/>
    </dgm:pt>
    <dgm:pt modelId="{FD8AE386-AF11-47BA-B120-A704D011AFA7}" type="pres">
      <dgm:prSet presAssocID="{09786A72-973D-478A-B50D-147CDDFEE65B}" presName="sibTrans" presStyleLbl="sibTrans2D1" presStyleIdx="0" presStyleCnt="0"/>
      <dgm:spPr/>
    </dgm:pt>
    <dgm:pt modelId="{8C9FF850-CC87-4C90-909D-C913E0061F97}" type="pres">
      <dgm:prSet presAssocID="{DE37DE28-8709-4046-B415-4DBE7AAFDB48}" presName="compNode" presStyleCnt="0"/>
      <dgm:spPr/>
    </dgm:pt>
    <dgm:pt modelId="{7187E955-B2B7-4817-9AF8-4D55F0C91706}" type="pres">
      <dgm:prSet presAssocID="{DE37DE28-8709-4046-B415-4DBE7AAFDB48}" presName="iconBgRect" presStyleLbl="bgShp" presStyleIdx="1" presStyleCnt="4"/>
      <dgm:spPr/>
    </dgm:pt>
    <dgm:pt modelId="{4A424F70-36CA-4380-A486-CD02EC8FD371}" type="pres">
      <dgm:prSet presAssocID="{DE37DE28-8709-4046-B415-4DBE7AAFDB4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"/>
        </a:ext>
      </dgm:extLst>
    </dgm:pt>
    <dgm:pt modelId="{91CF852A-B297-4C2C-BA89-EC0D5BC357F7}" type="pres">
      <dgm:prSet presAssocID="{DE37DE28-8709-4046-B415-4DBE7AAFDB48}" presName="spaceRect" presStyleCnt="0"/>
      <dgm:spPr/>
    </dgm:pt>
    <dgm:pt modelId="{412FD28B-FFB2-4587-8FE2-08C70265DC5C}" type="pres">
      <dgm:prSet presAssocID="{DE37DE28-8709-4046-B415-4DBE7AAFDB48}" presName="textRect" presStyleLbl="revTx" presStyleIdx="1" presStyleCnt="4">
        <dgm:presLayoutVars>
          <dgm:chMax val="1"/>
          <dgm:chPref val="1"/>
        </dgm:presLayoutVars>
      </dgm:prSet>
      <dgm:spPr/>
    </dgm:pt>
    <dgm:pt modelId="{F106B1F4-39EF-4347-B757-56B6C6201084}" type="pres">
      <dgm:prSet presAssocID="{F23E2D1F-6A2C-41A3-BAE1-C9D198ED35D1}" presName="sibTrans" presStyleLbl="sibTrans2D1" presStyleIdx="0" presStyleCnt="0"/>
      <dgm:spPr/>
    </dgm:pt>
    <dgm:pt modelId="{C311D154-F686-400E-AF98-EBB153E3947F}" type="pres">
      <dgm:prSet presAssocID="{C8C7847F-D256-4004-B422-211D5BD7CE45}" presName="compNode" presStyleCnt="0"/>
      <dgm:spPr/>
    </dgm:pt>
    <dgm:pt modelId="{BE35C293-63B1-40BF-9433-164792DB647A}" type="pres">
      <dgm:prSet presAssocID="{C8C7847F-D256-4004-B422-211D5BD7CE45}" presName="iconBgRect" presStyleLbl="bgShp" presStyleIdx="2" presStyleCnt="4"/>
      <dgm:spPr/>
    </dgm:pt>
    <dgm:pt modelId="{08091D74-C066-4002-BC2E-1B21B36E6029}" type="pres">
      <dgm:prSet presAssocID="{C8C7847F-D256-4004-B422-211D5BD7CE4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C5FCE261-B2F2-476B-A06E-CA0C44C36A98}" type="pres">
      <dgm:prSet presAssocID="{C8C7847F-D256-4004-B422-211D5BD7CE45}" presName="spaceRect" presStyleCnt="0"/>
      <dgm:spPr/>
    </dgm:pt>
    <dgm:pt modelId="{A2116A68-EBC4-453F-9B1F-E289E5AA82F4}" type="pres">
      <dgm:prSet presAssocID="{C8C7847F-D256-4004-B422-211D5BD7CE45}" presName="textRect" presStyleLbl="revTx" presStyleIdx="2" presStyleCnt="4">
        <dgm:presLayoutVars>
          <dgm:chMax val="1"/>
          <dgm:chPref val="1"/>
        </dgm:presLayoutVars>
      </dgm:prSet>
      <dgm:spPr/>
    </dgm:pt>
    <dgm:pt modelId="{D80A5B26-C13E-4C21-A9C8-9B913A9B5A93}" type="pres">
      <dgm:prSet presAssocID="{D670BAAB-B2B6-4A8D-888F-FD694C0924A4}" presName="sibTrans" presStyleLbl="sibTrans2D1" presStyleIdx="0" presStyleCnt="0"/>
      <dgm:spPr/>
    </dgm:pt>
    <dgm:pt modelId="{4D64D89E-D44F-4598-A72F-58577546505B}" type="pres">
      <dgm:prSet presAssocID="{399D342A-19D6-4537-ACD7-3241B79C33D1}" presName="compNode" presStyleCnt="0"/>
      <dgm:spPr/>
    </dgm:pt>
    <dgm:pt modelId="{D12DB2F9-DFF6-4B12-A8CF-26DA25FB0015}" type="pres">
      <dgm:prSet presAssocID="{399D342A-19D6-4537-ACD7-3241B79C33D1}" presName="iconBgRect" presStyleLbl="bgShp" presStyleIdx="3" presStyleCnt="4"/>
      <dgm:spPr/>
    </dgm:pt>
    <dgm:pt modelId="{EA6F40C9-F04B-4D9E-9D02-47053C92CA68}" type="pres">
      <dgm:prSet presAssocID="{399D342A-19D6-4537-ACD7-3241B79C33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5BBF591-CF07-46EC-881F-CB97E7A48D98}" type="pres">
      <dgm:prSet presAssocID="{399D342A-19D6-4537-ACD7-3241B79C33D1}" presName="spaceRect" presStyleCnt="0"/>
      <dgm:spPr/>
    </dgm:pt>
    <dgm:pt modelId="{769A5B70-35EF-4176-B1AB-05798EA0154D}" type="pres">
      <dgm:prSet presAssocID="{399D342A-19D6-4537-ACD7-3241B79C33D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4204601-C6C4-4407-BCF1-EDA164FFEA8C}" type="presOf" srcId="{F23E2D1F-6A2C-41A3-BAE1-C9D198ED35D1}" destId="{F106B1F4-39EF-4347-B757-56B6C6201084}" srcOrd="0" destOrd="0" presId="urn:microsoft.com/office/officeart/2018/2/layout/IconCircleList"/>
    <dgm:cxn modelId="{E0A80D1E-16F8-42D0-AEEC-4487B8C44FC0}" type="presOf" srcId="{D670BAAB-B2B6-4A8D-888F-FD694C0924A4}" destId="{D80A5B26-C13E-4C21-A9C8-9B913A9B5A93}" srcOrd="0" destOrd="0" presId="urn:microsoft.com/office/officeart/2018/2/layout/IconCircleList"/>
    <dgm:cxn modelId="{869C263E-ACAF-452E-B84B-B1E173ABD7FF}" srcId="{FF581CDD-3901-41BF-B216-400F8022F5BC}" destId="{67EAAD27-AAB2-4277-BE64-12A18AAD7561}" srcOrd="0" destOrd="0" parTransId="{AC7C5C85-53C3-4F70-AD85-2A995564FE53}" sibTransId="{09786A72-973D-478A-B50D-147CDDFEE65B}"/>
    <dgm:cxn modelId="{B5B9586A-8D46-447F-9EC3-C40D0728A402}" type="presOf" srcId="{FF581CDD-3901-41BF-B216-400F8022F5BC}" destId="{0AA0C431-6D28-40E9-BE78-64A4C732375C}" srcOrd="0" destOrd="0" presId="urn:microsoft.com/office/officeart/2018/2/layout/IconCircleList"/>
    <dgm:cxn modelId="{417C3D7A-E39B-486B-86C1-424517B362A9}" type="presOf" srcId="{09786A72-973D-478A-B50D-147CDDFEE65B}" destId="{FD8AE386-AF11-47BA-B120-A704D011AFA7}" srcOrd="0" destOrd="0" presId="urn:microsoft.com/office/officeart/2018/2/layout/IconCircleList"/>
    <dgm:cxn modelId="{598CC27D-69B9-4890-85FB-3218ABEA3E02}" type="presOf" srcId="{C8C7847F-D256-4004-B422-211D5BD7CE45}" destId="{A2116A68-EBC4-453F-9B1F-E289E5AA82F4}" srcOrd="0" destOrd="0" presId="urn:microsoft.com/office/officeart/2018/2/layout/IconCircleList"/>
    <dgm:cxn modelId="{7A66F9BA-FFEF-461A-A197-A8CEC8F57CDE}" type="presOf" srcId="{DE37DE28-8709-4046-B415-4DBE7AAFDB48}" destId="{412FD28B-FFB2-4587-8FE2-08C70265DC5C}" srcOrd="0" destOrd="0" presId="urn:microsoft.com/office/officeart/2018/2/layout/IconCircleList"/>
    <dgm:cxn modelId="{CF3A40C1-F3E5-472C-AE5C-3FCDEE7A495C}" srcId="{FF581CDD-3901-41BF-B216-400F8022F5BC}" destId="{399D342A-19D6-4537-ACD7-3241B79C33D1}" srcOrd="3" destOrd="0" parTransId="{2C77028E-C7BF-423E-B1A2-54C74BA48DF6}" sibTransId="{FDBFA333-5B14-4EB4-AB1F-115D04CBE5FC}"/>
    <dgm:cxn modelId="{904E1DC2-00FA-4AAB-92E9-52EEDFF90511}" srcId="{FF581CDD-3901-41BF-B216-400F8022F5BC}" destId="{C8C7847F-D256-4004-B422-211D5BD7CE45}" srcOrd="2" destOrd="0" parTransId="{26A9F3CC-2917-49A0-97A5-6DD4B3287AC2}" sibTransId="{D670BAAB-B2B6-4A8D-888F-FD694C0924A4}"/>
    <dgm:cxn modelId="{9B2DDEDC-89CA-428F-ADDA-5461250B2E8D}" type="presOf" srcId="{399D342A-19D6-4537-ACD7-3241B79C33D1}" destId="{769A5B70-35EF-4176-B1AB-05798EA0154D}" srcOrd="0" destOrd="0" presId="urn:microsoft.com/office/officeart/2018/2/layout/IconCircleList"/>
    <dgm:cxn modelId="{59ACB3F0-12FF-47CC-9E86-F3F14E796064}" srcId="{FF581CDD-3901-41BF-B216-400F8022F5BC}" destId="{DE37DE28-8709-4046-B415-4DBE7AAFDB48}" srcOrd="1" destOrd="0" parTransId="{1F687DDB-03E5-4473-B7D4-BA3DDCECD417}" sibTransId="{F23E2D1F-6A2C-41A3-BAE1-C9D198ED35D1}"/>
    <dgm:cxn modelId="{C18FACFB-32C2-4FF2-9F51-EA2242566B18}" type="presOf" srcId="{67EAAD27-AAB2-4277-BE64-12A18AAD7561}" destId="{7F595494-6076-4E0E-8BA0-2C2EDBE8DF56}" srcOrd="0" destOrd="0" presId="urn:microsoft.com/office/officeart/2018/2/layout/IconCircleList"/>
    <dgm:cxn modelId="{0D8125B4-DA9B-4AEB-8761-5A7696285E68}" type="presParOf" srcId="{0AA0C431-6D28-40E9-BE78-64A4C732375C}" destId="{27D9F61D-FB8F-4FAC-A509-7A72B9CEAFDD}" srcOrd="0" destOrd="0" presId="urn:microsoft.com/office/officeart/2018/2/layout/IconCircleList"/>
    <dgm:cxn modelId="{FCAED87A-9455-4D17-8F73-924F973285EA}" type="presParOf" srcId="{27D9F61D-FB8F-4FAC-A509-7A72B9CEAFDD}" destId="{24150B88-802C-44DA-8761-D30F881409E0}" srcOrd="0" destOrd="0" presId="urn:microsoft.com/office/officeart/2018/2/layout/IconCircleList"/>
    <dgm:cxn modelId="{5654EBC5-A6F9-411F-A044-66C957B5511D}" type="presParOf" srcId="{24150B88-802C-44DA-8761-D30F881409E0}" destId="{D47D4E13-93DE-4285-9044-ED6D5758A5B0}" srcOrd="0" destOrd="0" presId="urn:microsoft.com/office/officeart/2018/2/layout/IconCircleList"/>
    <dgm:cxn modelId="{12E985DA-B917-4B7A-9BA2-7359B2CEAAD4}" type="presParOf" srcId="{24150B88-802C-44DA-8761-D30F881409E0}" destId="{5CA2CDE8-B023-4A51-98FD-8FF2F6E88013}" srcOrd="1" destOrd="0" presId="urn:microsoft.com/office/officeart/2018/2/layout/IconCircleList"/>
    <dgm:cxn modelId="{E938B8CA-CAA1-488A-8902-3D9E16584581}" type="presParOf" srcId="{24150B88-802C-44DA-8761-D30F881409E0}" destId="{CDE87CCF-B1E7-440C-A37B-EE8FE155D610}" srcOrd="2" destOrd="0" presId="urn:microsoft.com/office/officeart/2018/2/layout/IconCircleList"/>
    <dgm:cxn modelId="{EE95DE01-2B5A-46C6-B794-37B856813D01}" type="presParOf" srcId="{24150B88-802C-44DA-8761-D30F881409E0}" destId="{7F595494-6076-4E0E-8BA0-2C2EDBE8DF56}" srcOrd="3" destOrd="0" presId="urn:microsoft.com/office/officeart/2018/2/layout/IconCircleList"/>
    <dgm:cxn modelId="{142BB7AD-86AB-42ED-99B2-E4FFD41B56A6}" type="presParOf" srcId="{27D9F61D-FB8F-4FAC-A509-7A72B9CEAFDD}" destId="{FD8AE386-AF11-47BA-B120-A704D011AFA7}" srcOrd="1" destOrd="0" presId="urn:microsoft.com/office/officeart/2018/2/layout/IconCircleList"/>
    <dgm:cxn modelId="{467B4885-3CB1-46D9-82DA-CB749C31CA38}" type="presParOf" srcId="{27D9F61D-FB8F-4FAC-A509-7A72B9CEAFDD}" destId="{8C9FF850-CC87-4C90-909D-C913E0061F97}" srcOrd="2" destOrd="0" presId="urn:microsoft.com/office/officeart/2018/2/layout/IconCircleList"/>
    <dgm:cxn modelId="{4B16ACE7-019E-4365-AFA2-01C4ADB4B737}" type="presParOf" srcId="{8C9FF850-CC87-4C90-909D-C913E0061F97}" destId="{7187E955-B2B7-4817-9AF8-4D55F0C91706}" srcOrd="0" destOrd="0" presId="urn:microsoft.com/office/officeart/2018/2/layout/IconCircleList"/>
    <dgm:cxn modelId="{4D09166F-D02E-490E-AB30-BBEA945A93BF}" type="presParOf" srcId="{8C9FF850-CC87-4C90-909D-C913E0061F97}" destId="{4A424F70-36CA-4380-A486-CD02EC8FD371}" srcOrd="1" destOrd="0" presId="urn:microsoft.com/office/officeart/2018/2/layout/IconCircleList"/>
    <dgm:cxn modelId="{9D1C7E0D-1D17-4686-90E0-933642FCA46F}" type="presParOf" srcId="{8C9FF850-CC87-4C90-909D-C913E0061F97}" destId="{91CF852A-B297-4C2C-BA89-EC0D5BC357F7}" srcOrd="2" destOrd="0" presId="urn:microsoft.com/office/officeart/2018/2/layout/IconCircleList"/>
    <dgm:cxn modelId="{62D0B240-B33C-4264-AAA0-0043243A17FC}" type="presParOf" srcId="{8C9FF850-CC87-4C90-909D-C913E0061F97}" destId="{412FD28B-FFB2-4587-8FE2-08C70265DC5C}" srcOrd="3" destOrd="0" presId="urn:microsoft.com/office/officeart/2018/2/layout/IconCircleList"/>
    <dgm:cxn modelId="{8C9F4C65-712A-4B3B-8008-70FA94D82B12}" type="presParOf" srcId="{27D9F61D-FB8F-4FAC-A509-7A72B9CEAFDD}" destId="{F106B1F4-39EF-4347-B757-56B6C6201084}" srcOrd="3" destOrd="0" presId="urn:microsoft.com/office/officeart/2018/2/layout/IconCircleList"/>
    <dgm:cxn modelId="{41926546-1E5C-4A90-9DBC-27FF6F80E3D5}" type="presParOf" srcId="{27D9F61D-FB8F-4FAC-A509-7A72B9CEAFDD}" destId="{C311D154-F686-400E-AF98-EBB153E3947F}" srcOrd="4" destOrd="0" presId="urn:microsoft.com/office/officeart/2018/2/layout/IconCircleList"/>
    <dgm:cxn modelId="{9782FA87-8DCD-4308-8D68-178C618C91C0}" type="presParOf" srcId="{C311D154-F686-400E-AF98-EBB153E3947F}" destId="{BE35C293-63B1-40BF-9433-164792DB647A}" srcOrd="0" destOrd="0" presId="urn:microsoft.com/office/officeart/2018/2/layout/IconCircleList"/>
    <dgm:cxn modelId="{2331B1E8-6CB0-413D-86B5-65A06151BFF3}" type="presParOf" srcId="{C311D154-F686-400E-AF98-EBB153E3947F}" destId="{08091D74-C066-4002-BC2E-1B21B36E6029}" srcOrd="1" destOrd="0" presId="urn:microsoft.com/office/officeart/2018/2/layout/IconCircleList"/>
    <dgm:cxn modelId="{EC58A3E3-FE0F-4FD1-B0EF-B9721FC87C9B}" type="presParOf" srcId="{C311D154-F686-400E-AF98-EBB153E3947F}" destId="{C5FCE261-B2F2-476B-A06E-CA0C44C36A98}" srcOrd="2" destOrd="0" presId="urn:microsoft.com/office/officeart/2018/2/layout/IconCircleList"/>
    <dgm:cxn modelId="{D544EFAC-1505-481E-A7BE-B11F2BB2277B}" type="presParOf" srcId="{C311D154-F686-400E-AF98-EBB153E3947F}" destId="{A2116A68-EBC4-453F-9B1F-E289E5AA82F4}" srcOrd="3" destOrd="0" presId="urn:microsoft.com/office/officeart/2018/2/layout/IconCircleList"/>
    <dgm:cxn modelId="{9C297C41-2B73-40C6-805A-5388F5567285}" type="presParOf" srcId="{27D9F61D-FB8F-4FAC-A509-7A72B9CEAFDD}" destId="{D80A5B26-C13E-4C21-A9C8-9B913A9B5A93}" srcOrd="5" destOrd="0" presId="urn:microsoft.com/office/officeart/2018/2/layout/IconCircleList"/>
    <dgm:cxn modelId="{B004F40E-A4AA-4751-BD76-A868945E2CA5}" type="presParOf" srcId="{27D9F61D-FB8F-4FAC-A509-7A72B9CEAFDD}" destId="{4D64D89E-D44F-4598-A72F-58577546505B}" srcOrd="6" destOrd="0" presId="urn:microsoft.com/office/officeart/2018/2/layout/IconCircleList"/>
    <dgm:cxn modelId="{D2511D14-ED6E-4FDE-890C-920E9D2D2A1D}" type="presParOf" srcId="{4D64D89E-D44F-4598-A72F-58577546505B}" destId="{D12DB2F9-DFF6-4B12-A8CF-26DA25FB0015}" srcOrd="0" destOrd="0" presId="urn:microsoft.com/office/officeart/2018/2/layout/IconCircleList"/>
    <dgm:cxn modelId="{16341651-C3CF-4645-A0B4-3DDE829585EB}" type="presParOf" srcId="{4D64D89E-D44F-4598-A72F-58577546505B}" destId="{EA6F40C9-F04B-4D9E-9D02-47053C92CA68}" srcOrd="1" destOrd="0" presId="urn:microsoft.com/office/officeart/2018/2/layout/IconCircleList"/>
    <dgm:cxn modelId="{8A49BCE4-D955-4C60-A2A0-DBBC7F640946}" type="presParOf" srcId="{4D64D89E-D44F-4598-A72F-58577546505B}" destId="{75BBF591-CF07-46EC-881F-CB97E7A48D98}" srcOrd="2" destOrd="0" presId="urn:microsoft.com/office/officeart/2018/2/layout/IconCircleList"/>
    <dgm:cxn modelId="{080AD5D3-2534-48B9-8B43-DF141980BB5B}" type="presParOf" srcId="{4D64D89E-D44F-4598-A72F-58577546505B}" destId="{769A5B70-35EF-4176-B1AB-05798EA0154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D4E13-93DE-4285-9044-ED6D5758A5B0}">
      <dsp:nvSpPr>
        <dsp:cNvPr id="0" name=""/>
        <dsp:cNvSpPr/>
      </dsp:nvSpPr>
      <dsp:spPr>
        <a:xfrm>
          <a:off x="134200" y="180903"/>
          <a:ext cx="909919" cy="90991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2CDE8-B023-4A51-98FD-8FF2F6E88013}">
      <dsp:nvSpPr>
        <dsp:cNvPr id="0" name=""/>
        <dsp:cNvSpPr/>
      </dsp:nvSpPr>
      <dsp:spPr>
        <a:xfrm>
          <a:off x="325283" y="371986"/>
          <a:ext cx="527753" cy="5277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95494-6076-4E0E-8BA0-2C2EDBE8DF56}">
      <dsp:nvSpPr>
        <dsp:cNvPr id="0" name=""/>
        <dsp:cNvSpPr/>
      </dsp:nvSpPr>
      <dsp:spPr>
        <a:xfrm>
          <a:off x="1239102" y="180903"/>
          <a:ext cx="2144810" cy="90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 err="1"/>
            <a:t>Unite</a:t>
          </a:r>
          <a:r>
            <a:rPr lang="nl-NL" sz="1600" b="0" kern="1200" dirty="0"/>
            <a:t> </a:t>
          </a:r>
          <a:r>
            <a:rPr lang="nl-NL" sz="1600" b="0" kern="1200" dirty="0" err="1"/>
            <a:t>regional</a:t>
          </a:r>
          <a:r>
            <a:rPr lang="nl-NL" sz="1600" b="0" kern="1200" dirty="0"/>
            <a:t> </a:t>
          </a:r>
          <a:r>
            <a:rPr lang="nl-NL" sz="1600" b="0" kern="1200" dirty="0" err="1"/>
            <a:t>initiatives</a:t>
          </a:r>
          <a:r>
            <a:rPr lang="nl-NL" sz="1600" b="0" kern="1200" dirty="0"/>
            <a:t> </a:t>
          </a:r>
          <a:r>
            <a:rPr lang="nl-NL" sz="1600" b="0" kern="1200" dirty="0" err="1"/>
            <a:t>around</a:t>
          </a:r>
          <a:r>
            <a:rPr lang="nl-NL" sz="1600" b="0" kern="1200" dirty="0"/>
            <a:t> </a:t>
          </a:r>
          <a:r>
            <a:rPr lang="nl-NL" sz="1600" b="0" kern="1200" dirty="0" err="1"/>
            <a:t>learning</a:t>
          </a:r>
          <a:r>
            <a:rPr lang="nl-NL" sz="1600" b="0" kern="1200" dirty="0"/>
            <a:t> in </a:t>
          </a:r>
          <a:r>
            <a:rPr lang="nl-NL" sz="1600" b="0" kern="1200" dirty="0" err="1"/>
            <a:t>transition</a:t>
          </a:r>
          <a:endParaRPr lang="en-US" sz="1600" b="0" kern="1200" dirty="0"/>
        </a:p>
      </dsp:txBody>
      <dsp:txXfrm>
        <a:off x="1239102" y="180903"/>
        <a:ext cx="2144810" cy="909919"/>
      </dsp:txXfrm>
    </dsp:sp>
    <dsp:sp modelId="{7187E955-B2B7-4817-9AF8-4D55F0C91706}">
      <dsp:nvSpPr>
        <dsp:cNvPr id="0" name=""/>
        <dsp:cNvSpPr/>
      </dsp:nvSpPr>
      <dsp:spPr>
        <a:xfrm>
          <a:off x="3757629" y="180903"/>
          <a:ext cx="909919" cy="90991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24F70-36CA-4380-A486-CD02EC8FD371}">
      <dsp:nvSpPr>
        <dsp:cNvPr id="0" name=""/>
        <dsp:cNvSpPr/>
      </dsp:nvSpPr>
      <dsp:spPr>
        <a:xfrm>
          <a:off x="3948712" y="371986"/>
          <a:ext cx="527753" cy="5277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FD28B-FFB2-4587-8FE2-08C70265DC5C}">
      <dsp:nvSpPr>
        <dsp:cNvPr id="0" name=""/>
        <dsp:cNvSpPr/>
      </dsp:nvSpPr>
      <dsp:spPr>
        <a:xfrm>
          <a:off x="4862531" y="180903"/>
          <a:ext cx="2144810" cy="90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 err="1"/>
            <a:t>Collaboration</a:t>
          </a:r>
          <a:r>
            <a:rPr lang="nl-NL" sz="1600" b="0" kern="1200" dirty="0"/>
            <a:t> </a:t>
          </a:r>
          <a:r>
            <a:rPr lang="nl-NL" sz="1600" b="0" kern="1200" dirty="0" err="1"/>
            <a:t>vocational</a:t>
          </a:r>
          <a:r>
            <a:rPr lang="nl-NL" sz="1600" b="0" kern="1200" dirty="0"/>
            <a:t> </a:t>
          </a:r>
          <a:r>
            <a:rPr lang="nl-NL" sz="1600" b="0" kern="1200" dirty="0" err="1"/>
            <a:t>education</a:t>
          </a:r>
          <a:r>
            <a:rPr lang="nl-NL" sz="1600" b="0" kern="1200" dirty="0"/>
            <a:t>, </a:t>
          </a:r>
          <a:r>
            <a:rPr lang="nl-NL" sz="1600" b="0" kern="1200" dirty="0" err="1"/>
            <a:t>businesses</a:t>
          </a:r>
          <a:r>
            <a:rPr lang="nl-NL" sz="1600" b="0" kern="1200" dirty="0"/>
            <a:t>, </a:t>
          </a:r>
          <a:r>
            <a:rPr lang="nl-NL" sz="1600" b="0" kern="1200" dirty="0" err="1"/>
            <a:t>governments</a:t>
          </a:r>
          <a:endParaRPr lang="en-US" sz="1600" b="0" kern="1200" dirty="0"/>
        </a:p>
      </dsp:txBody>
      <dsp:txXfrm>
        <a:off x="4862531" y="180903"/>
        <a:ext cx="2144810" cy="909919"/>
      </dsp:txXfrm>
    </dsp:sp>
    <dsp:sp modelId="{BE35C293-63B1-40BF-9433-164792DB647A}">
      <dsp:nvSpPr>
        <dsp:cNvPr id="0" name=""/>
        <dsp:cNvSpPr/>
      </dsp:nvSpPr>
      <dsp:spPr>
        <a:xfrm>
          <a:off x="134200" y="1537666"/>
          <a:ext cx="909919" cy="90991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91D74-C066-4002-BC2E-1B21B36E6029}">
      <dsp:nvSpPr>
        <dsp:cNvPr id="0" name=""/>
        <dsp:cNvSpPr/>
      </dsp:nvSpPr>
      <dsp:spPr>
        <a:xfrm>
          <a:off x="325283" y="1728749"/>
          <a:ext cx="527753" cy="5277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16A68-EBC4-453F-9B1F-E289E5AA82F4}">
      <dsp:nvSpPr>
        <dsp:cNvPr id="0" name=""/>
        <dsp:cNvSpPr/>
      </dsp:nvSpPr>
      <dsp:spPr>
        <a:xfrm>
          <a:off x="1239102" y="1537666"/>
          <a:ext cx="2144810" cy="90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/>
            <a:t>Priority action </a:t>
          </a:r>
          <a:r>
            <a:rPr lang="nl-NL" sz="1600" b="0" kern="1200" dirty="0" err="1"/>
            <a:t>areas</a:t>
          </a:r>
          <a:r>
            <a:rPr lang="nl-NL" sz="1600" b="0" kern="1200" dirty="0"/>
            <a:t> Unesco ESD 2030</a:t>
          </a:r>
          <a:endParaRPr lang="en-US" sz="1600" b="0" kern="1200" dirty="0"/>
        </a:p>
      </dsp:txBody>
      <dsp:txXfrm>
        <a:off x="1239102" y="1537666"/>
        <a:ext cx="2144810" cy="909919"/>
      </dsp:txXfrm>
    </dsp:sp>
    <dsp:sp modelId="{D12DB2F9-DFF6-4B12-A8CF-26DA25FB0015}">
      <dsp:nvSpPr>
        <dsp:cNvPr id="0" name=""/>
        <dsp:cNvSpPr/>
      </dsp:nvSpPr>
      <dsp:spPr>
        <a:xfrm>
          <a:off x="3757629" y="1537666"/>
          <a:ext cx="909919" cy="909919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F40C9-F04B-4D9E-9D02-47053C92CA68}">
      <dsp:nvSpPr>
        <dsp:cNvPr id="0" name=""/>
        <dsp:cNvSpPr/>
      </dsp:nvSpPr>
      <dsp:spPr>
        <a:xfrm>
          <a:off x="3948712" y="1728749"/>
          <a:ext cx="527753" cy="5277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A5B70-35EF-4176-B1AB-05798EA0154D}">
      <dsp:nvSpPr>
        <dsp:cNvPr id="0" name=""/>
        <dsp:cNvSpPr/>
      </dsp:nvSpPr>
      <dsp:spPr>
        <a:xfrm>
          <a:off x="4862531" y="1537666"/>
          <a:ext cx="2144810" cy="90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/>
            <a:t>Impact </a:t>
          </a:r>
          <a:r>
            <a:rPr lang="nl-NL" sz="1600" b="0" kern="1200" dirty="0" err="1"/>
            <a:t>and</a:t>
          </a:r>
          <a:r>
            <a:rPr lang="nl-NL" sz="1600" b="0" kern="1200" dirty="0"/>
            <a:t> </a:t>
          </a:r>
          <a:r>
            <a:rPr lang="nl-NL" sz="1600" b="0" kern="1200" dirty="0" err="1"/>
            <a:t>challenges</a:t>
          </a:r>
          <a:endParaRPr lang="en-US" sz="1600" b="0" kern="1200" dirty="0"/>
        </a:p>
      </dsp:txBody>
      <dsp:txXfrm>
        <a:off x="4862531" y="1537666"/>
        <a:ext cx="2144810" cy="9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08F3-2EF6-8647-A9AB-75C3475C7FFA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F131-B049-9C4B-8FB8-ABE91A333C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42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7B59D-C209-B81B-D683-989794C64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3F2348-4F4D-D2E0-5FFE-B93084527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4032B5-E6C7-147B-5596-C15FE7C5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ADD7A0-8605-9C62-B8CB-BF460B4F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D9D002-2BA1-9200-9805-51097751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12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908B9-53D2-CB14-1285-9B1EA25E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6BA406-A9AC-55B2-54DB-29B1D7C44D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6A4F8A-2B82-9B23-6AA8-19CEC6BF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BA7643-4C82-FD9E-B6BF-CB325ED5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51C073-D881-9BB6-85FF-2B40D78B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07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01FC1C-5A4B-81DE-31AB-01F369A68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9410A9-D034-1713-F1EF-C067FB94E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0A669F-3F2A-CD21-A44A-28792F17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65260C-0F88-5E1F-5B65-1840E70D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58F6D6-EA22-FC72-EA3D-D1F9F7B0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6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15" b="1" i="0">
                <a:solidFill>
                  <a:srgbClr val="1020C6"/>
                </a:solidFill>
                <a:latin typeface="neueRadial-C-ExtraBold"/>
                <a:cs typeface="neueRadial-C-ExtraBold"/>
              </a:defRPr>
            </a:lvl1pPr>
          </a:lstStyle>
          <a:p>
            <a:r>
              <a:rPr lang="nl-NL"/>
              <a:t>Klik om stijl te bewerken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00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9627B2-5AA1-B63C-B91C-88C9D40B7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EDB3C2-E745-3C09-05B8-D4F42DE29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02A857-076B-5A4C-0507-3BD4457B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F37392-0FDE-D73D-C53F-613AF95A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1414CE-30AB-3552-A6EB-4E2FD26E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00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04CD8-6693-F640-74C6-FCC9F5F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6AB881-3B63-D262-C5F2-B12E5B36F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DDAE85-2502-A67A-D124-49442425B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4488B-39EF-ACC8-EFF2-00CB7E1E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B0B7EA-6A88-B5B1-4640-D3F51AF4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1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74723-EB2F-E62C-37A3-49D46A6F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2BB006-3631-A04C-5061-8206D753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34AB9C-BC8C-B2DD-4317-F20A58C1E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29DB90-2E95-2E33-5723-66B544A5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2178A2-B6F6-1876-5309-B5CE4050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A43A02-EE13-CD38-8110-6536A28B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4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C578-0C68-5BF7-DE00-79DC19FB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984006-272C-D50F-FC08-ECC5450BB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6C9BC7-9DAB-1187-DA51-FF4E192A9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685D69A-09EA-1734-21A2-665B21556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3B35D2D-99E1-22B5-6E94-76E57FC14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8817EA9-A104-CBD1-AA15-528C3A07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C68AF07-B984-A72D-ABCC-BCD4F4A0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D6D332-8B2A-7412-385D-EEA6D792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04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E40C0-19EF-371A-701D-EB218B63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4D65CB-FD9A-CD0D-A4A2-A14C8940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F3552AB-0986-116F-B723-3742DF74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46F577-E614-1984-B427-AC8E9644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9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98C04F-A892-2C4A-56C1-57D7C6CA0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DE16BA-45D1-92A9-8543-613B44C8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6975CC-3DB1-AE81-86F4-08072118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1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2DC62-3BDD-D61F-3AA3-2B41407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94DA9-75C8-EF49-9F87-FE1AEF7E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8E091-C24F-8FF8-5A68-576735F8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E886F5-C70C-C6C0-3FCB-321CBD09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F504D0-1E8F-A853-A10E-C036B370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44E35D-FCE8-2D40-73BE-8E6A04F4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1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02489-2948-6B36-872E-029634F7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820220-AF86-5A86-9E78-C34DFD9E5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E42D72D-772F-0962-AA84-93C420EB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0545ED-0329-7252-0827-8ADA7971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F2B67A-F154-6915-F067-96E139AB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84D72D-FE64-E81F-50D7-CE7109E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369679-418B-06B5-69AA-BBF9A409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5EB89A-09A0-D890-CBB3-C6D232783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4F1F86-2B84-BB94-B32F-76CD2512F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586D-DFF9-4149-B320-027E01415F96}" type="datetimeFigureOut">
              <a:rPr lang="nl-NL" smtClean="0"/>
              <a:t>06-11-2023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183FD6-C19A-51C2-E564-AAF333357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2FDD6-9AF8-5D93-F6F1-EEF22551F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05A4-F955-B643-8273-9800E32162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45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95716" y="1013196"/>
            <a:ext cx="5265803" cy="604914"/>
          </a:xfrm>
          <a:prstGeom prst="rect">
            <a:avLst/>
          </a:prstGeom>
        </p:spPr>
        <p:txBody>
          <a:bodyPr vert="horz" wrap="square" lIns="0" tIns="8958" rIns="0" bIns="0" rtlCol="0" anchor="ctr">
            <a:spAutoFit/>
          </a:bodyPr>
          <a:lstStyle/>
          <a:p>
            <a:pPr marL="8959">
              <a:lnSpc>
                <a:spcPct val="85000"/>
              </a:lnSpc>
              <a:spcBef>
                <a:spcPts val="71"/>
              </a:spcBef>
              <a:tabLst>
                <a:tab pos="3239423" algn="l"/>
              </a:tabLst>
            </a:pPr>
            <a:r>
              <a:rPr lang="nl-NL" spc="-71" dirty="0" err="1"/>
              <a:t>Sustainability</a:t>
            </a:r>
            <a:r>
              <a:rPr lang="nl-NL" spc="-71" dirty="0"/>
              <a:t> Skills</a:t>
            </a:r>
            <a:endParaRPr spc="-71" dirty="0"/>
          </a:p>
        </p:txBody>
      </p:sp>
      <p:pic>
        <p:nvPicPr>
          <p:cNvPr id="7" name="Afbeelding 6" descr="Afbeelding met overdekt, persoon, kleding, Technicus&#10;&#10;Automatisch gegenereerde beschrijving">
            <a:extLst>
              <a:ext uri="{FF2B5EF4-FFF2-40B4-BE49-F238E27FC236}">
                <a16:creationId xmlns:a16="http://schemas.microsoft.com/office/drawing/2014/main" id="{53C8BED9-58A9-3F4C-B2CB-04A28DA3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52" r="27052"/>
          <a:stretch/>
        </p:blipFill>
        <p:spPr>
          <a:xfrm flipH="1">
            <a:off x="-427924" y="0"/>
            <a:ext cx="4723640" cy="686132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0" name="object 5" descr="Afbeelding met zwart-wit, patroon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6778B964-2C23-7047-9787-D652FCA132E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0788" y="4783773"/>
            <a:ext cx="5681212" cy="414845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79BE846-8954-251A-6CDC-DD94F8423263}"/>
              </a:ext>
            </a:extLst>
          </p:cNvPr>
          <p:cNvSpPr txBox="1"/>
          <p:nvPr/>
        </p:nvSpPr>
        <p:spPr>
          <a:xfrm>
            <a:off x="4295716" y="1704024"/>
            <a:ext cx="631074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9">
              <a:lnSpc>
                <a:spcPct val="120000"/>
              </a:lnSpc>
              <a:spcBef>
                <a:spcPts val="473"/>
              </a:spcBef>
            </a:pPr>
            <a:r>
              <a:rPr lang="nl-NL" sz="2400" b="1" dirty="0" err="1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About</a:t>
            </a:r>
            <a:r>
              <a:rPr lang="nl-NL" sz="2400" b="1" dirty="0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 </a:t>
            </a:r>
            <a:r>
              <a:rPr lang="nl-NL" sz="2400" b="1" dirty="0" err="1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the</a:t>
            </a:r>
            <a:r>
              <a:rPr lang="nl-NL" sz="2400" b="1" dirty="0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 </a:t>
            </a:r>
            <a:r>
              <a:rPr lang="nl-NL" sz="2400" b="1" dirty="0" err="1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programme</a:t>
            </a:r>
            <a:endParaRPr lang="nl-NL" sz="2400" b="1" dirty="0">
              <a:solidFill>
                <a:srgbClr val="24C475"/>
              </a:solidFill>
              <a:latin typeface="neue Radial C Bold" panose="020B0604020201010104" pitchFamily="34" charset="0"/>
              <a:cs typeface="neue RadialC"/>
            </a:endParaRPr>
          </a:p>
        </p:txBody>
      </p:sp>
      <p:graphicFrame>
        <p:nvGraphicFramePr>
          <p:cNvPr id="14" name="Tekstvak 4">
            <a:extLst>
              <a:ext uri="{FF2B5EF4-FFF2-40B4-BE49-F238E27FC236}">
                <a16:creationId xmlns:a16="http://schemas.microsoft.com/office/drawing/2014/main" id="{D6416381-68F7-DB5A-C5FA-7F9E91AFA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230899"/>
              </p:ext>
            </p:extLst>
          </p:nvPr>
        </p:nvGraphicFramePr>
        <p:xfrm>
          <a:off x="4295716" y="2525486"/>
          <a:ext cx="7141542" cy="262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fbeelding 7" descr="Afbeelding met Graphics, cirkel, grafische vormgeving, Lettertype&#10;&#10;Automatisch gegenereerde beschrijving">
            <a:extLst>
              <a:ext uri="{FF2B5EF4-FFF2-40B4-BE49-F238E27FC236}">
                <a16:creationId xmlns:a16="http://schemas.microsoft.com/office/drawing/2014/main" id="{A4E5AC26-BBF9-9F4D-45D2-A0B22165E6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2299" y="5550103"/>
            <a:ext cx="1795737" cy="101583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D895B20-8474-4867-A892-5FB70094B99A}"/>
              </a:ext>
            </a:extLst>
          </p:cNvPr>
          <p:cNvSpPr txBox="1"/>
          <p:nvPr/>
        </p:nvSpPr>
        <p:spPr>
          <a:xfrm>
            <a:off x="13774057" y="4238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856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5">
            <a:extLst>
              <a:ext uri="{FF2B5EF4-FFF2-40B4-BE49-F238E27FC236}">
                <a16:creationId xmlns:a16="http://schemas.microsoft.com/office/drawing/2014/main" id="{6778B964-2C23-7047-9787-D652FCA132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73844" y="4259913"/>
            <a:ext cx="4610354" cy="27803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79C46B-106E-34FB-88FC-23F58651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3" y="0"/>
            <a:ext cx="10893973" cy="686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5" descr="Afbeelding met zwart-wit, patroon, ontwerp&#10;&#10;Beschrijving automatisch gegenereerd met gemiddelde betrouwbaarheid">
            <a:extLst>
              <a:ext uri="{FF2B5EF4-FFF2-40B4-BE49-F238E27FC236}">
                <a16:creationId xmlns:a16="http://schemas.microsoft.com/office/drawing/2014/main" id="{6778B964-2C23-7047-9787-D652FCA132E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672934" y="4283100"/>
            <a:ext cx="5681212" cy="414845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9087" y="664853"/>
            <a:ext cx="5265803" cy="604914"/>
          </a:xfrm>
          <a:prstGeom prst="rect">
            <a:avLst/>
          </a:prstGeom>
        </p:spPr>
        <p:txBody>
          <a:bodyPr vert="horz" wrap="square" lIns="0" tIns="8958" rIns="0" bIns="0" rtlCol="0" anchor="ctr">
            <a:spAutoFit/>
          </a:bodyPr>
          <a:lstStyle/>
          <a:p>
            <a:pPr marL="8959">
              <a:lnSpc>
                <a:spcPct val="85000"/>
              </a:lnSpc>
              <a:spcBef>
                <a:spcPts val="71"/>
              </a:spcBef>
              <a:tabLst>
                <a:tab pos="3239423" algn="l"/>
              </a:tabLst>
            </a:pPr>
            <a:r>
              <a:rPr lang="nl-NL" spc="-71" dirty="0"/>
              <a:t>Get in </a:t>
            </a:r>
            <a:r>
              <a:rPr lang="nl-NL" spc="-71" dirty="0" err="1"/>
              <a:t>touch</a:t>
            </a:r>
            <a:r>
              <a:rPr lang="nl-NL" spc="-71" dirty="0"/>
              <a:t>!</a:t>
            </a:r>
            <a:endParaRPr spc="-7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9BE846-8954-251A-6CDC-DD94F8423263}"/>
              </a:ext>
            </a:extLst>
          </p:cNvPr>
          <p:cNvSpPr txBox="1"/>
          <p:nvPr/>
        </p:nvSpPr>
        <p:spPr>
          <a:xfrm>
            <a:off x="609087" y="1269767"/>
            <a:ext cx="631074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9">
              <a:lnSpc>
                <a:spcPct val="120000"/>
              </a:lnSpc>
              <a:spcBef>
                <a:spcPts val="473"/>
              </a:spcBef>
            </a:pPr>
            <a:r>
              <a:rPr lang="nl-NL" sz="2400" b="1" dirty="0" err="1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Sustainability</a:t>
            </a:r>
            <a:r>
              <a:rPr lang="nl-NL" sz="2400" b="1" dirty="0">
                <a:solidFill>
                  <a:srgbClr val="24C475"/>
                </a:solidFill>
                <a:latin typeface="neue Radial C Bold" panose="020B0604020201010104" pitchFamily="34" charset="0"/>
                <a:cs typeface="neue RadialC"/>
              </a:rPr>
              <a:t> Skills </a:t>
            </a:r>
          </a:p>
        </p:txBody>
      </p:sp>
      <p:pic>
        <p:nvPicPr>
          <p:cNvPr id="8" name="Afbeelding 7" descr="Afbeelding met Graphics, cirkel, grafische vormgeving, Lettertype&#10;&#10;Automatisch gegenereerde beschrijving">
            <a:extLst>
              <a:ext uri="{FF2B5EF4-FFF2-40B4-BE49-F238E27FC236}">
                <a16:creationId xmlns:a16="http://schemas.microsoft.com/office/drawing/2014/main" id="{A4E5AC26-BBF9-9F4D-45D2-A0B22165E6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28" y="5588233"/>
            <a:ext cx="1795737" cy="1015837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D3AE6BAF-B98C-0C2B-AE11-DB277742E26F}"/>
              </a:ext>
            </a:extLst>
          </p:cNvPr>
          <p:cNvSpPr/>
          <p:nvPr/>
        </p:nvSpPr>
        <p:spPr>
          <a:xfrm>
            <a:off x="7183723" y="2051511"/>
            <a:ext cx="6328229" cy="597988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6" name="Picture 2" descr="Linkedin Icon Images – Browse 9,151 Stock Photos, Vectors, and Video |  Adobe Stock">
            <a:extLst>
              <a:ext uri="{FF2B5EF4-FFF2-40B4-BE49-F238E27FC236}">
                <a16:creationId xmlns:a16="http://schemas.microsoft.com/office/drawing/2014/main" id="{76060BAF-A53C-5E3E-AF2C-CBC49F0B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9" t="7799" b="1"/>
          <a:stretch/>
        </p:blipFill>
        <p:spPr bwMode="auto">
          <a:xfrm>
            <a:off x="571272" y="3024241"/>
            <a:ext cx="702758" cy="5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1A6145A-1EB3-0EEB-DAC4-6853D563C153}"/>
              </a:ext>
            </a:extLst>
          </p:cNvPr>
          <p:cNvSpPr txBox="1"/>
          <p:nvPr/>
        </p:nvSpPr>
        <p:spPr>
          <a:xfrm>
            <a:off x="1335314" y="2953399"/>
            <a:ext cx="631074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9">
              <a:lnSpc>
                <a:spcPct val="120000"/>
              </a:lnSpc>
              <a:spcBef>
                <a:spcPts val="473"/>
              </a:spcBef>
            </a:pPr>
            <a:r>
              <a:rPr lang="nl-NL" sz="2000" dirty="0">
                <a:latin typeface="neue Radial C Bold" panose="020B0604020201010104" pitchFamily="34" charset="0"/>
                <a:cs typeface="neue RadialC"/>
              </a:rPr>
              <a:t>@Coöperatie Leren voor Morgen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76D1322-4D84-E57D-303E-0EE7460B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112" y="2357263"/>
            <a:ext cx="440651" cy="44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FE0B13F-3D7B-BBB9-256E-459433BBB72B}"/>
              </a:ext>
            </a:extLst>
          </p:cNvPr>
          <p:cNvSpPr txBox="1"/>
          <p:nvPr/>
        </p:nvSpPr>
        <p:spPr>
          <a:xfrm>
            <a:off x="1335314" y="2332899"/>
            <a:ext cx="6310744" cy="870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9">
              <a:lnSpc>
                <a:spcPct val="120000"/>
              </a:lnSpc>
              <a:spcBef>
                <a:spcPts val="473"/>
              </a:spcBef>
            </a:pPr>
            <a:r>
              <a:rPr lang="nl-NL" sz="2000" dirty="0" err="1">
                <a:latin typeface="neue Radial C Bold" panose="020B0604020201010104" pitchFamily="34" charset="0"/>
                <a:cs typeface="neue RadialC"/>
              </a:rPr>
              <a:t>daan@lerenvoormorgen.org</a:t>
            </a:r>
            <a:r>
              <a:rPr lang="nl-NL" sz="2000" dirty="0">
                <a:latin typeface="neue Radial C Bold" panose="020B0604020201010104" pitchFamily="34" charset="0"/>
                <a:cs typeface="neue RadialC"/>
              </a:rPr>
              <a:t> </a:t>
            </a:r>
          </a:p>
          <a:p>
            <a:pPr marL="8959">
              <a:lnSpc>
                <a:spcPct val="120000"/>
              </a:lnSpc>
              <a:spcBef>
                <a:spcPts val="473"/>
              </a:spcBef>
            </a:pPr>
            <a:endParaRPr lang="nl-NL" sz="2000" dirty="0">
              <a:latin typeface="neue Radial C Bold" panose="020B0604020201010104" pitchFamily="34" charset="0"/>
              <a:cs typeface="neue RadialC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D3E825-932B-5ED4-3BA6-A1574E5018F4}"/>
              </a:ext>
            </a:extLst>
          </p:cNvPr>
          <p:cNvSpPr txBox="1"/>
          <p:nvPr/>
        </p:nvSpPr>
        <p:spPr>
          <a:xfrm>
            <a:off x="1375596" y="3607232"/>
            <a:ext cx="631074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59">
              <a:lnSpc>
                <a:spcPct val="120000"/>
              </a:lnSpc>
              <a:spcBef>
                <a:spcPts val="473"/>
              </a:spcBef>
            </a:pPr>
            <a:r>
              <a:rPr lang="nl-NL" sz="2000" dirty="0" err="1">
                <a:latin typeface="neue Radial C Bold" panose="020B0604020201010104" pitchFamily="34" charset="0"/>
                <a:cs typeface="neue RadialC"/>
              </a:rPr>
              <a:t>www.lerenvoormorgen.org</a:t>
            </a:r>
            <a:r>
              <a:rPr lang="nl-NL" sz="2000" dirty="0">
                <a:latin typeface="neue Radial C Bold" panose="020B0604020201010104" pitchFamily="34" charset="0"/>
                <a:cs typeface="neue RadialC"/>
              </a:rPr>
              <a:t> </a:t>
            </a:r>
          </a:p>
        </p:txBody>
      </p:sp>
      <p:pic>
        <p:nvPicPr>
          <p:cNvPr id="16" name="Graphic 15" descr="Internet met effen opvulling">
            <a:extLst>
              <a:ext uri="{FF2B5EF4-FFF2-40B4-BE49-F238E27FC236}">
                <a16:creationId xmlns:a16="http://schemas.microsoft.com/office/drawing/2014/main" id="{6E11AFF9-A170-4138-49E7-B6CC6D143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057" y="3607232"/>
            <a:ext cx="573314" cy="5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54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e9b79-a238-4c23-8f8d-deb36af73bea">
      <Terms xmlns="http://schemas.microsoft.com/office/infopath/2007/PartnerControls"/>
    </lcf76f155ced4ddcb4097134ff3c332f>
    <TaxCatchAll xmlns="827efdc9-378e-418a-934d-4e27c15447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7" ma:contentTypeDescription="Create a new document." ma:contentTypeScope="" ma:versionID="9e1065e93aa7349a7f47fc07ecf129df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ebd197de9bb5d83e3e9f6708c38040ff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8EBDC-94A7-4592-8D88-04630C9174AC}">
  <ds:schemaRefs>
    <ds:schemaRef ds:uri="http://schemas.microsoft.com/office/2006/metadata/properties"/>
    <ds:schemaRef ds:uri="http://schemas.microsoft.com/office/infopath/2007/PartnerControls"/>
    <ds:schemaRef ds:uri="97da4073-45f5-469e-98e9-ec735e887568"/>
    <ds:schemaRef ds:uri="f1a429af-47b9-4447-8fed-0fe7ad4c9dfc"/>
  </ds:schemaRefs>
</ds:datastoreItem>
</file>

<file path=customXml/itemProps2.xml><?xml version="1.0" encoding="utf-8"?>
<ds:datastoreItem xmlns:ds="http://schemas.openxmlformats.org/officeDocument/2006/customXml" ds:itemID="{AD005A1E-572E-4083-9480-545ABBB343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DFDFD-8EC3-484F-8AA6-81E27321722A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49</Words>
  <Application>Microsoft Macintosh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neue Radial C Bold</vt:lpstr>
      <vt:lpstr>neueRadial-C-ExtraBold</vt:lpstr>
      <vt:lpstr>Kantoorthema</vt:lpstr>
      <vt:lpstr>Sustainability Skills</vt:lpstr>
      <vt:lpstr>PowerPoint-presentatie</vt:lpstr>
      <vt:lpstr>Get in touch!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Kreté</dc:creator>
  <cp:lastModifiedBy>Eva Mientjes</cp:lastModifiedBy>
  <cp:revision>5</cp:revision>
  <dcterms:created xsi:type="dcterms:W3CDTF">2023-04-12T08:37:21Z</dcterms:created>
  <dcterms:modified xsi:type="dcterms:W3CDTF">2023-11-06T10:19:48Z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  <property fmtid="{D5CDD505-2E9C-101B-9397-08002B2CF9AE}" pid="3" name="MediaServiceImageTags">
    <vt:lpwstr/>
  </property>
</Properties>
</file>