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73621" autoAdjust="0"/>
  </p:normalViewPr>
  <p:slideViewPr>
    <p:cSldViewPr snapToGrid="0">
      <p:cViewPr varScale="1">
        <p:scale>
          <a:sx n="64" d="100"/>
          <a:sy n="64" d="100"/>
        </p:scale>
        <p:origin x="84" y="3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eu-for-children.europ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-IE"/>
          </a:p>
        </p:txBody>
      </p:sp>
      <p:pic>
        <p:nvPicPr>
          <p:cNvPr id="2" name="Picture 1" descr="A blue background with stars">
            <a:extLst>
              <a:ext uri="{FF2B5EF4-FFF2-40B4-BE49-F238E27FC236}">
                <a16:creationId xmlns:a16="http://schemas.microsoft.com/office/drawing/2014/main" id="{CC878666-AE6F-BE7F-65B2-1C3B8E883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78" b="31228"/>
          <a:stretch/>
        </p:blipFill>
        <p:spPr>
          <a:xfrm>
            <a:off x="20" y="10"/>
            <a:ext cx="12191980" cy="3428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Title 3">
            <a:extLst>
              <a:ext uri="{FF2B5EF4-FFF2-40B4-BE49-F238E27FC236}">
                <a16:creationId xmlns:a16="http://schemas.microsoft.com/office/drawing/2014/main" id="{8A3A183F-8369-ADEF-BC26-94DE25B0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84" y="514703"/>
            <a:ext cx="10515600" cy="782357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hlinkClick r:id="rId4"/>
              </a:rPr>
              <a:t>EU Children’s Participation Platform</a:t>
            </a:r>
            <a:endParaRPr lang="en-US" dirty="0"/>
          </a:p>
        </p:txBody>
      </p:sp>
      <p:pic>
        <p:nvPicPr>
          <p:cNvPr id="7" name="Picture 6" descr="A group of signs with text">
            <a:extLst>
              <a:ext uri="{FF2B5EF4-FFF2-40B4-BE49-F238E27FC236}">
                <a16:creationId xmlns:a16="http://schemas.microsoft.com/office/drawing/2014/main" id="{FE7144A2-AB72-46F1-6DFB-FD1ECC17C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900" y="3983609"/>
            <a:ext cx="4929809" cy="2576890"/>
          </a:xfrm>
          <a:prstGeom prst="rect">
            <a:avLst/>
          </a:prstGeom>
        </p:spPr>
      </p:pic>
      <p:pic>
        <p:nvPicPr>
          <p:cNvPr id="9" name="Picture 8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9068BB2B-539F-7BB3-C733-4CA940854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613" y="210522"/>
            <a:ext cx="4341488" cy="3947208"/>
          </a:xfrm>
          <a:prstGeom prst="rect">
            <a:avLst/>
          </a:prstGeom>
        </p:spPr>
      </p:pic>
      <p:pic>
        <p:nvPicPr>
          <p:cNvPr id="11" name="Picture 10" descr="A cartoon of buildings and wind turbines&#10;&#10;Description automatically generated">
            <a:extLst>
              <a:ext uri="{FF2B5EF4-FFF2-40B4-BE49-F238E27FC236}">
                <a16:creationId xmlns:a16="http://schemas.microsoft.com/office/drawing/2014/main" id="{F0FD4295-3684-0C96-A669-90C0B94DC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909" y="3307471"/>
            <a:ext cx="5943768" cy="3631515"/>
          </a:xfrm>
          <a:prstGeom prst="rect">
            <a:avLst/>
          </a:prstGeom>
        </p:spPr>
      </p:pic>
      <p:pic>
        <p:nvPicPr>
          <p:cNvPr id="17" name="Picture 16" descr="A group of people reading a book&#10;&#10;Description automatically generated">
            <a:extLst>
              <a:ext uri="{FF2B5EF4-FFF2-40B4-BE49-F238E27FC236}">
                <a16:creationId xmlns:a16="http://schemas.microsoft.com/office/drawing/2014/main" id="{B8FDEACF-70ED-A01C-6DA3-72DA5BDDF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28" y="1783691"/>
            <a:ext cx="6642591" cy="16610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298F3C-C434-FEEB-E5C5-9A01B6511A0C}"/>
              </a:ext>
            </a:extLst>
          </p:cNvPr>
          <p:cNvSpPr txBox="1"/>
          <p:nvPr/>
        </p:nvSpPr>
        <p:spPr>
          <a:xfrm>
            <a:off x="33514" y="3429000"/>
            <a:ext cx="41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chemeClr val="bg2"/>
                </a:solidFill>
              </a:rPr>
              <a:t>#EUChildParticipation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</TotalTime>
  <Words>7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EU Children’s Participation Platform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Children’s Participation Platform</dc:title>
  <dc:creator>KULJON Marta (JUST)</dc:creator>
  <cp:lastModifiedBy>KULJON Marta (JUST)</cp:lastModifiedBy>
  <cp:revision>3</cp:revision>
  <dcterms:created xsi:type="dcterms:W3CDTF">2023-11-17T21:32:48Z</dcterms:created>
  <dcterms:modified xsi:type="dcterms:W3CDTF">2023-11-17T21:58:23Z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