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3"/>
  </p:sldMasterIdLst>
  <p:notesMasterIdLst>
    <p:notesMasterId r:id="rId6"/>
  </p:notesMasterIdLst>
  <p:sldIdLst>
    <p:sldId id="256" r:id="rId4"/>
    <p:sldId id="257" r:id="rId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1.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2.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8" name="Shape 168"/>
          <p:cNvSpPr>
            <a:spLocks noGrp="1" noRot="1" noChangeAspect="1"/>
          </p:cNvSpPr>
          <p:nvPr>
            <p:ph type="sldImg"/>
          </p:nvPr>
        </p:nvSpPr>
        <p:spPr>
          <a:xfrm>
            <a:off x="1143000" y="685800"/>
            <a:ext cx="4572000" cy="3429000"/>
          </a:xfrm>
          <a:prstGeom prst="rect">
            <a:avLst/>
          </a:prstGeom>
        </p:spPr>
        <p:txBody>
          <a:bodyPr/>
          <a:lstStyle/>
          <a:p>
            <a:endParaRPr/>
          </a:p>
        </p:txBody>
      </p:sp>
      <p:sp>
        <p:nvSpPr>
          <p:cNvPr id="169" name="Shape 16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12"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Presentation Title</a:t>
            </a:r>
          </a:p>
        </p:txBody>
      </p:sp>
      <p:sp>
        <p:nvSpPr>
          <p:cNvPr id="13" name="Body Level One…"/>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99" name="Slide Title"/>
          <p:cNvSpPr txBox="1">
            <a:spLocks noGrp="1"/>
          </p:cNvSpPr>
          <p:nvPr>
            <p:ph type="title" hasCustomPrompt="1"/>
          </p:nvPr>
        </p:nvSpPr>
        <p:spPr>
          <a:xfrm>
            <a:off x="1206500" y="1079500"/>
            <a:ext cx="21971000" cy="1434949"/>
          </a:xfrm>
          <a:prstGeom prst="rect">
            <a:avLst/>
          </a:prstGeom>
        </p:spPr>
        <p:txBody>
          <a:bodyPr/>
          <a:lstStyle/>
          <a:p>
            <a:r>
              <a:t>Slide Title</a:t>
            </a:r>
          </a:p>
        </p:txBody>
      </p:sp>
      <p:sp>
        <p:nvSpPr>
          <p:cNvPr id="100"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10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108" name="Agenda Title"/>
          <p:cNvSpPr txBox="1">
            <a:spLocks noGrp="1"/>
          </p:cNvSpPr>
          <p:nvPr>
            <p:ph type="title" hasCustomPrompt="1"/>
          </p:nvPr>
        </p:nvSpPr>
        <p:spPr>
          <a:xfrm>
            <a:off x="1206500" y="1079500"/>
            <a:ext cx="21971000" cy="1435100"/>
          </a:xfrm>
          <a:prstGeom prst="rect">
            <a:avLst/>
          </a:prstGeom>
        </p:spPr>
        <p:txBody>
          <a:bodyPr/>
          <a:lstStyle/>
          <a:p>
            <a:r>
              <a:t>Agenda Title</a:t>
            </a:r>
          </a:p>
        </p:txBody>
      </p:sp>
      <p:sp>
        <p:nvSpPr>
          <p:cNvPr id="109" name="Agenda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Agenda Subtitle</a:t>
            </a:r>
          </a:p>
        </p:txBody>
      </p:sp>
      <p:sp>
        <p:nvSpPr>
          <p:cNvPr id="110" name="Body Level One…"/>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Agenda Topics</a:t>
            </a:r>
          </a:p>
          <a:p>
            <a:pPr lvl="1"/>
            <a:endParaRPr/>
          </a:p>
          <a:p>
            <a:pPr lvl="2"/>
            <a:endParaRPr/>
          </a:p>
          <a:p>
            <a:pPr lvl="3"/>
            <a:endParaRPr/>
          </a:p>
          <a:p>
            <a:pPr lvl="4"/>
            <a:endParaRPr/>
          </a:p>
        </p:txBody>
      </p:sp>
      <p:sp>
        <p:nvSpPr>
          <p:cNvPr id="1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118" name="Body Level One…"/>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1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26" name="Body Level One…"/>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27" name="Fact informatio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Fact information</a:t>
            </a:r>
          </a:p>
        </p:txBody>
      </p:sp>
      <p:sp>
        <p:nvSpPr>
          <p:cNvPr id="1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35" name="Attribution"/>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Attribution</a:t>
            </a:r>
          </a:p>
        </p:txBody>
      </p:sp>
      <p:sp>
        <p:nvSpPr>
          <p:cNvPr id="136" name="Body Level One…"/>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3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44" name="Bowl of salad with fried rice, boiled eggs and chopsticks"/>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45" name="Bowl with salmon cakes, salad and houmous "/>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46" name="Bowl of pappardelle pasta with parsley butter, roasted hazelnuts and shaved parmesan cheese"/>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54" name="bowl of salad with fried rice, boiled eggs and chopsticks"/>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5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Avocados and limes"/>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Presentation Title</a:t>
            </a:r>
          </a:p>
        </p:txBody>
      </p:sp>
      <p:sp>
        <p:nvSpPr>
          <p:cNvPr id="23" name="Author and Date"/>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24" name="Body Level One…"/>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Bowl with salmon cakes, salad and houmous"/>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1206500" y="1270000"/>
            <a:ext cx="9779000" cy="5882273"/>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61"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62" name="Bowl of pappardelle pasta with parsley butter, roasted hazelnuts and shaved parmesan cheese"/>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Live Video Small">
    <p:spTree>
      <p:nvGrpSpPr>
        <p:cNvPr id="1" name=""/>
        <p:cNvGrpSpPr/>
        <p:nvPr/>
      </p:nvGrpSpPr>
      <p:grpSpPr>
        <a:xfrm>
          <a:off x="0" y="0"/>
          <a:ext cx="0" cy="0"/>
          <a:chOff x="0" y="0"/>
          <a:chExt cx="0" cy="0"/>
        </a:xfrm>
      </p:grpSpPr>
      <p:sp>
        <p:nvSpPr>
          <p:cNvPr id="71"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72"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7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Bullets &amp; Live Video Large">
    <p:spTree>
      <p:nvGrpSpPr>
        <p:cNvPr id="1" name=""/>
        <p:cNvGrpSpPr/>
        <p:nvPr/>
      </p:nvGrpSpPr>
      <p:grpSpPr>
        <a:xfrm>
          <a:off x="0" y="0"/>
          <a:ext cx="0" cy="0"/>
          <a:chOff x="0" y="0"/>
          <a:chExt cx="0" cy="0"/>
        </a:xfrm>
      </p:grpSpPr>
      <p:sp>
        <p:nvSpPr>
          <p:cNvPr id="81"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82"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8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91" name="Section Title"/>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Section Title</a:t>
            </a:r>
          </a:p>
        </p:txBody>
      </p:sp>
      <p:sp>
        <p:nvSpPr>
          <p:cNvPr id="92"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 name="GreenCompSlide.Overview.1_Slide Overview with description.png" descr="GreenCompSlide.Overview.1_Slide Overview with description.png"/>
          <p:cNvPicPr>
            <a:picLocks noChangeAspect="1"/>
          </p:cNvPicPr>
          <p:nvPr/>
        </p:nvPicPr>
        <p:blipFill>
          <a:blip r:embed="rId2"/>
          <a:stretch>
            <a:fillRect/>
          </a:stretch>
        </p:blipFill>
        <p:spPr>
          <a:xfrm>
            <a:off x="2708" y="0"/>
            <a:ext cx="24378584" cy="13716001"/>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 name="GreenCompSlide.Overview.2_Slide Overview with description.png" descr="GreenCompSlide.Overview.2_Slide Overview with description.png"/>
          <p:cNvPicPr>
            <a:picLocks noChangeAspect="1"/>
          </p:cNvPicPr>
          <p:nvPr/>
        </p:nvPicPr>
        <p:blipFill>
          <a:blip r:embed="rId2"/>
          <a:stretch>
            <a:fillRect/>
          </a:stretch>
        </p:blipFill>
        <p:spPr>
          <a:xfrm>
            <a:off x="2708" y="-1"/>
            <a:ext cx="24378584" cy="13716001"/>
          </a:xfrm>
          <a:prstGeom prst="rect">
            <a:avLst/>
          </a:prstGeom>
          <a:ln w="12700">
            <a:miter lim="400000"/>
          </a:ln>
        </p:spPr>
      </p:pic>
      <p:sp>
        <p:nvSpPr>
          <p:cNvPr id="174" name="Lorem ipsum dolor sit amet, consectetur adipiscing elit, sed do eiusmod tempor incididunt ut labore et dolore magna aliqua. Ut enim ad minim veniam, quis nostrud exercitation ullamco laboris nisi ut aliquip ex ea commodo consequat."/>
          <p:cNvSpPr txBox="1"/>
          <p:nvPr/>
        </p:nvSpPr>
        <p:spPr>
          <a:xfrm>
            <a:off x="4088258" y="5483493"/>
            <a:ext cx="3330752" cy="13149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just" defTabSz="457200">
              <a:lnSpc>
                <a:spcPct val="100000"/>
              </a:lnSpc>
              <a:spcBef>
                <a:spcPts val="0"/>
              </a:spcBef>
              <a:defRPr sz="1400">
                <a:solidFill>
                  <a:srgbClr val="FFFFFF"/>
                </a:solidFill>
                <a:latin typeface="Arial"/>
                <a:ea typeface="Arial"/>
                <a:cs typeface="Arial"/>
                <a:sym typeface="Arial"/>
              </a:defRPr>
            </a:lvl1pPr>
          </a:lstStyle>
          <a:p>
            <a:r>
              <a:t>Lorem ipsum dolor sit amet, consectetur adipiscing elit, sed do eiusmod tempor incididunt ut labore et dolore magna aliqua. Ut enim ad minim veniam, quis nostrud exercitation ullamco laboris nisi ut aliquip ex ea commodo consequat.</a:t>
            </a:r>
          </a:p>
        </p:txBody>
      </p:sp>
      <p:sp>
        <p:nvSpPr>
          <p:cNvPr id="175" name="Lorem ipsum dolor sit amet, consectetur adipiscing elit, sed do eiusmod tempor incididunt ut labore et dolore magna aliqua. Ut enim ad minim veniam, quis nostrud exercitation ullamco laboris nisi ut aliquip ex ea commodo consequat."/>
          <p:cNvSpPr txBox="1"/>
          <p:nvPr/>
        </p:nvSpPr>
        <p:spPr>
          <a:xfrm>
            <a:off x="9148058" y="5483493"/>
            <a:ext cx="3330752" cy="13149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just" defTabSz="457200">
              <a:lnSpc>
                <a:spcPct val="100000"/>
              </a:lnSpc>
              <a:spcBef>
                <a:spcPts val="0"/>
              </a:spcBef>
              <a:defRPr sz="1400">
                <a:solidFill>
                  <a:srgbClr val="FFFFFF"/>
                </a:solidFill>
                <a:latin typeface="Arial"/>
                <a:ea typeface="Arial"/>
                <a:cs typeface="Arial"/>
                <a:sym typeface="Arial"/>
              </a:defRPr>
            </a:lvl1pPr>
          </a:lstStyle>
          <a:p>
            <a:r>
              <a:t>Lorem ipsum dolor sit amet, consectetur adipiscing elit, sed do eiusmod tempor incididunt ut labore et dolore magna aliqua. Ut enim ad minim veniam, quis nostrud exercitation ullamco laboris nisi ut aliquip ex ea commodo consequat.</a:t>
            </a:r>
          </a:p>
        </p:txBody>
      </p:sp>
      <p:sp>
        <p:nvSpPr>
          <p:cNvPr id="176" name="Lorem ipsum dolor sit amet, consectetur adipiscing elit, sed do eiusmod tempor incididunt ut labore et dolore magna aliqua. Ut enim ad minim veniam, quis nostrud exercitation ullamco laboris nisi ut aliquip ex ea commodo consequat."/>
          <p:cNvSpPr txBox="1"/>
          <p:nvPr/>
        </p:nvSpPr>
        <p:spPr>
          <a:xfrm>
            <a:off x="14104701" y="5483493"/>
            <a:ext cx="3330751" cy="13149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just" defTabSz="457200">
              <a:lnSpc>
                <a:spcPct val="100000"/>
              </a:lnSpc>
              <a:spcBef>
                <a:spcPts val="0"/>
              </a:spcBef>
              <a:defRPr sz="1400">
                <a:solidFill>
                  <a:srgbClr val="FFFFFF"/>
                </a:solidFill>
                <a:latin typeface="Arial"/>
                <a:ea typeface="Arial"/>
                <a:cs typeface="Arial"/>
                <a:sym typeface="Arial"/>
              </a:defRPr>
            </a:lvl1pPr>
          </a:lstStyle>
          <a:p>
            <a:r>
              <a:t>Lorem ipsum dolor sit amet, consectetur adipiscing elit, sed do eiusmod tempor incididunt ut labore et dolore magna aliqua. Ut enim ad minim veniam, quis nostrud exercitation ullamco laboris nisi ut aliquip ex ea commodo consequat.</a:t>
            </a:r>
          </a:p>
        </p:txBody>
      </p:sp>
      <p:sp>
        <p:nvSpPr>
          <p:cNvPr id="177" name="Lorem ipsum dolor sit amet, consectetur adipiscing elit, sed do eiusmod tempor incididunt ut labore et dolore magna aliqua. Ut enim ad minim veniam, quis nostrud exercitation ullamco laboris nisi ut aliquip ex ea commodo consequat."/>
          <p:cNvSpPr txBox="1"/>
          <p:nvPr/>
        </p:nvSpPr>
        <p:spPr>
          <a:xfrm>
            <a:off x="19061343" y="5483493"/>
            <a:ext cx="3330751" cy="13149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just" defTabSz="457200">
              <a:lnSpc>
                <a:spcPct val="100000"/>
              </a:lnSpc>
              <a:spcBef>
                <a:spcPts val="0"/>
              </a:spcBef>
              <a:defRPr sz="1400">
                <a:solidFill>
                  <a:srgbClr val="FFFFFF"/>
                </a:solidFill>
                <a:latin typeface="Arial"/>
                <a:ea typeface="Arial"/>
                <a:cs typeface="Arial"/>
                <a:sym typeface="Arial"/>
              </a:defRPr>
            </a:lvl1pPr>
          </a:lstStyle>
          <a:p>
            <a:r>
              <a:t>Lorem ipsum dolor sit amet, consectetur adipiscing elit, sed do eiusmod tempor incididunt ut labore et dolore magna aliqua. Ut enim ad minim veniam, quis nostrud exercitation ullamco laboris nisi ut aliquip ex ea commodo consequat.</a:t>
            </a:r>
          </a:p>
        </p:txBody>
      </p:sp>
      <p:sp>
        <p:nvSpPr>
          <p:cNvPr id="178" name="Lorem ipsum dolor sit amet, consectetur adipiscing elit, sed do eiusmod tempor incididunt ut labore et dolore magna aliqua. Ut enim ad minim veniam, quis nostrud exercitation ullamco laboris nisi ut aliquip ex ea commodo consequat."/>
          <p:cNvSpPr txBox="1"/>
          <p:nvPr/>
        </p:nvSpPr>
        <p:spPr>
          <a:xfrm>
            <a:off x="4177747" y="8461388"/>
            <a:ext cx="3330751" cy="13149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just" defTabSz="457200">
              <a:lnSpc>
                <a:spcPct val="100000"/>
              </a:lnSpc>
              <a:spcBef>
                <a:spcPts val="0"/>
              </a:spcBef>
              <a:defRPr sz="1400">
                <a:solidFill>
                  <a:srgbClr val="FFFFFF"/>
                </a:solidFill>
                <a:latin typeface="Arial"/>
                <a:ea typeface="Arial"/>
                <a:cs typeface="Arial"/>
                <a:sym typeface="Arial"/>
              </a:defRPr>
            </a:lvl1pPr>
          </a:lstStyle>
          <a:p>
            <a:r>
              <a:t>Lorem ipsum dolor sit amet, consectetur adipiscing elit, sed do eiusmod tempor incididunt ut labore et dolore magna aliqua. Ut enim ad minim veniam, quis nostrud exercitation ullamco laboris nisi ut aliquip ex ea commodo consequat.</a:t>
            </a:r>
          </a:p>
        </p:txBody>
      </p:sp>
      <p:sp>
        <p:nvSpPr>
          <p:cNvPr id="179" name="Lorem ipsum dolor sit amet, consectetur adipiscing elit, sed do eiusmod tempor incididunt ut labore et dolore magna aliqua. Ut enim ad minim veniam, quis nostrud exercitation ullamco laboris nisi ut aliquip ex ea commodo consequat."/>
          <p:cNvSpPr txBox="1"/>
          <p:nvPr/>
        </p:nvSpPr>
        <p:spPr>
          <a:xfrm>
            <a:off x="9237546" y="8461388"/>
            <a:ext cx="3330752" cy="13149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just" defTabSz="457200">
              <a:lnSpc>
                <a:spcPct val="100000"/>
              </a:lnSpc>
              <a:spcBef>
                <a:spcPts val="0"/>
              </a:spcBef>
              <a:defRPr sz="1400">
                <a:solidFill>
                  <a:srgbClr val="FFFFFF"/>
                </a:solidFill>
                <a:latin typeface="Arial"/>
                <a:ea typeface="Arial"/>
                <a:cs typeface="Arial"/>
                <a:sym typeface="Arial"/>
              </a:defRPr>
            </a:lvl1pPr>
          </a:lstStyle>
          <a:p>
            <a:r>
              <a:t>Lorem ipsum dolor sit amet, consectetur adipiscing elit, sed do eiusmod tempor incididunt ut labore et dolore magna aliqua. Ut enim ad minim veniam, quis nostrud exercitation ullamco laboris nisi ut aliquip ex ea commodo consequat.</a:t>
            </a:r>
          </a:p>
        </p:txBody>
      </p:sp>
      <p:sp>
        <p:nvSpPr>
          <p:cNvPr id="180" name="Lorem ipsum dolor sit amet, consectetur adipiscing elit, sed do eiusmod tempor incididunt ut labore et dolore magna aliqua. Ut enim ad minim veniam, quis nostrud exercitation ullamco laboris nisi ut aliquip ex ea commodo consequat."/>
          <p:cNvSpPr txBox="1"/>
          <p:nvPr/>
        </p:nvSpPr>
        <p:spPr>
          <a:xfrm>
            <a:off x="14194190" y="8461388"/>
            <a:ext cx="3330751" cy="13149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just" defTabSz="457200">
              <a:lnSpc>
                <a:spcPct val="100000"/>
              </a:lnSpc>
              <a:spcBef>
                <a:spcPts val="0"/>
              </a:spcBef>
              <a:defRPr sz="1400">
                <a:solidFill>
                  <a:srgbClr val="FFFFFF"/>
                </a:solidFill>
                <a:latin typeface="Arial"/>
                <a:ea typeface="Arial"/>
                <a:cs typeface="Arial"/>
                <a:sym typeface="Arial"/>
              </a:defRPr>
            </a:lvl1pPr>
          </a:lstStyle>
          <a:p>
            <a:r>
              <a:t>Lorem ipsum dolor sit amet, consectetur adipiscing elit, sed do eiusmod tempor incididunt ut labore et dolore magna aliqua. Ut enim ad minim veniam, quis nostrud exercitation ullamco laboris nisi ut aliquip ex ea commodo consequat.</a:t>
            </a:r>
          </a:p>
        </p:txBody>
      </p:sp>
      <p:sp>
        <p:nvSpPr>
          <p:cNvPr id="181" name="Lorem ipsum dolor sit amet, consectetur adipiscing elit, sed do eiusmod tempor incididunt ut labore et dolore magna aliqua. Ut enim ad minim veniam, quis nostrud exercitation ullamco laboris nisi ut aliquip ex ea commodo consequat."/>
          <p:cNvSpPr txBox="1"/>
          <p:nvPr/>
        </p:nvSpPr>
        <p:spPr>
          <a:xfrm>
            <a:off x="19150831" y="8461388"/>
            <a:ext cx="3330751" cy="13149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just" defTabSz="457200">
              <a:lnSpc>
                <a:spcPct val="100000"/>
              </a:lnSpc>
              <a:spcBef>
                <a:spcPts val="0"/>
              </a:spcBef>
              <a:defRPr sz="1400">
                <a:solidFill>
                  <a:srgbClr val="FFFFFF"/>
                </a:solidFill>
                <a:latin typeface="Arial"/>
                <a:ea typeface="Arial"/>
                <a:cs typeface="Arial"/>
                <a:sym typeface="Arial"/>
              </a:defRPr>
            </a:lvl1pPr>
          </a:lstStyle>
          <a:p>
            <a:r>
              <a:t>Lorem ipsum dolor sit amet, consectetur adipiscing elit, sed do eiusmod tempor incididunt ut labore et dolore magna aliqua. Ut enim ad minim veniam, quis nostrud exercitation ullamco laboris nisi ut aliquip ex ea commodo consequat.</a:t>
            </a:r>
          </a:p>
        </p:txBody>
      </p:sp>
      <p:sp>
        <p:nvSpPr>
          <p:cNvPr id="182" name="Lorem ipsum dolor sit amet, consectetur adipiscing elit, sed do eiusmod tempor incididunt ut labore et dolore magna aliqua. Ut enim ad minim veniam, quis nostrud exercitation ullamco laboris nisi ut aliquip ex ea commodo consequat."/>
          <p:cNvSpPr txBox="1"/>
          <p:nvPr/>
        </p:nvSpPr>
        <p:spPr>
          <a:xfrm>
            <a:off x="4173456" y="11439284"/>
            <a:ext cx="3330751" cy="13149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just" defTabSz="457200">
              <a:lnSpc>
                <a:spcPct val="100000"/>
              </a:lnSpc>
              <a:spcBef>
                <a:spcPts val="0"/>
              </a:spcBef>
              <a:defRPr sz="1400">
                <a:solidFill>
                  <a:srgbClr val="FFFFFF"/>
                </a:solidFill>
                <a:latin typeface="Arial"/>
                <a:ea typeface="Arial"/>
                <a:cs typeface="Arial"/>
                <a:sym typeface="Arial"/>
              </a:defRPr>
            </a:lvl1pPr>
          </a:lstStyle>
          <a:p>
            <a:r>
              <a:t>Lorem ipsum dolor sit amet, consectetur adipiscing elit, sed do eiusmod tempor incididunt ut labore et dolore magna aliqua. Ut enim ad minim veniam, quis nostrud exercitation ullamco laboris nisi ut aliquip ex ea commodo consequat.</a:t>
            </a:r>
          </a:p>
        </p:txBody>
      </p:sp>
      <p:sp>
        <p:nvSpPr>
          <p:cNvPr id="183" name="Lorem ipsum dolor sit amet, consectetur adipiscing elit, sed do eiusmod tempor incididunt ut labore et dolore magna aliqua. Ut enim ad minim veniam, quis nostrud exercitation ullamco laboris nisi ut aliquip ex ea commodo consequat."/>
          <p:cNvSpPr txBox="1"/>
          <p:nvPr/>
        </p:nvSpPr>
        <p:spPr>
          <a:xfrm>
            <a:off x="9233255" y="11439284"/>
            <a:ext cx="3330751" cy="13149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just" defTabSz="457200">
              <a:lnSpc>
                <a:spcPct val="100000"/>
              </a:lnSpc>
              <a:spcBef>
                <a:spcPts val="0"/>
              </a:spcBef>
              <a:defRPr sz="1400">
                <a:solidFill>
                  <a:srgbClr val="FFFFFF"/>
                </a:solidFill>
                <a:latin typeface="Arial"/>
                <a:ea typeface="Arial"/>
                <a:cs typeface="Arial"/>
                <a:sym typeface="Arial"/>
              </a:defRPr>
            </a:lvl1pPr>
          </a:lstStyle>
          <a:p>
            <a:r>
              <a:t>Lorem ipsum dolor sit amet, consectetur adipiscing elit, sed do eiusmod tempor incididunt ut labore et dolore magna aliqua. Ut enim ad minim veniam, quis nostrud exercitation ullamco laboris nisi ut aliquip ex ea commodo consequat.</a:t>
            </a:r>
          </a:p>
        </p:txBody>
      </p:sp>
      <p:sp>
        <p:nvSpPr>
          <p:cNvPr id="184" name="Lorem ipsum dolor sit amet, consectetur adipiscing elit, sed do eiusmod tempor incididunt ut labore et dolore magna aliqua. Ut enim ad minim veniam, quis nostrud exercitation ullamco laboris nisi ut aliquip ex ea commodo consequat."/>
          <p:cNvSpPr txBox="1"/>
          <p:nvPr/>
        </p:nvSpPr>
        <p:spPr>
          <a:xfrm>
            <a:off x="14189898" y="11439284"/>
            <a:ext cx="3330751" cy="13149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just" defTabSz="457200">
              <a:lnSpc>
                <a:spcPct val="100000"/>
              </a:lnSpc>
              <a:spcBef>
                <a:spcPts val="0"/>
              </a:spcBef>
              <a:defRPr sz="1400">
                <a:solidFill>
                  <a:srgbClr val="FFFFFF"/>
                </a:solidFill>
                <a:latin typeface="Arial"/>
                <a:ea typeface="Arial"/>
                <a:cs typeface="Arial"/>
                <a:sym typeface="Arial"/>
              </a:defRPr>
            </a:lvl1pPr>
          </a:lstStyle>
          <a:p>
            <a:r>
              <a:t>Lorem ipsum dolor sit amet, consectetur adipiscing elit, sed do eiusmod tempor incididunt ut labore et dolore magna aliqua. Ut enim ad minim veniam, quis nostrud exercitation ullamco laboris nisi ut aliquip ex ea commodo consequat.</a:t>
            </a:r>
          </a:p>
        </p:txBody>
      </p:sp>
      <p:sp>
        <p:nvSpPr>
          <p:cNvPr id="185" name="Lorem ipsum dolor sit amet, consectetur adipiscing elit, sed do eiusmod tempor incididunt ut labore et dolore magna aliqua. Ut enim ad minim veniam, quis nostrud exercitation ullamco laboris nisi ut aliquip ex ea commodo consequat."/>
          <p:cNvSpPr txBox="1"/>
          <p:nvPr/>
        </p:nvSpPr>
        <p:spPr>
          <a:xfrm>
            <a:off x="19146539" y="11439284"/>
            <a:ext cx="3330751" cy="13149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just" defTabSz="457200">
              <a:lnSpc>
                <a:spcPct val="100000"/>
              </a:lnSpc>
              <a:spcBef>
                <a:spcPts val="0"/>
              </a:spcBef>
              <a:defRPr sz="1400">
                <a:solidFill>
                  <a:srgbClr val="FFFFFF"/>
                </a:solidFill>
                <a:latin typeface="Arial"/>
                <a:ea typeface="Arial"/>
                <a:cs typeface="Arial"/>
                <a:sym typeface="Arial"/>
              </a:defRPr>
            </a:lvl1pPr>
          </a:lstStyle>
          <a:p>
            <a:r>
              <a:t>Lorem ipsum dolor sit amet, consectetur adipiscing elit, sed do eiusmod tempor incididunt ut labore et dolore magna aliqua. Ut enim ad minim veniam, quis nostrud exercitation ullamco laboris nisi ut aliquip ex ea commodo consequat.</a:t>
            </a:r>
          </a:p>
        </p:txBody>
      </p:sp>
    </p:spTree>
  </p:cSld>
  <p:clrMapOvr>
    <a:masterClrMapping/>
  </p:clrMapOvr>
  <p:transition spd="med"/>
</p:sld>
</file>

<file path=ppt/theme/theme1.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CF1E423E1053143A72AC4DF303AC6F5" ma:contentTypeVersion="18" ma:contentTypeDescription="Create a new document." ma:contentTypeScope="" ma:versionID="47550a183e283fce48ddc2fddae9c915">
  <xsd:schema xmlns:xsd="http://www.w3.org/2001/XMLSchema" xmlns:xs="http://www.w3.org/2001/XMLSchema" xmlns:p="http://schemas.microsoft.com/office/2006/metadata/properties" xmlns:ns2="d47e9b79-a238-4c23-8f8d-deb36af73bea" xmlns:ns3="827efdc9-378e-418a-934d-4e27c154476b" targetNamespace="http://schemas.microsoft.com/office/2006/metadata/properties" ma:root="true" ma:fieldsID="c91a5cf143b4986a66a58d820561c53c" ns2:_="" ns3:_="">
    <xsd:import namespace="d47e9b79-a238-4c23-8f8d-deb36af73bea"/>
    <xsd:import namespace="827efdc9-378e-418a-934d-4e27c154476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7e9b79-a238-4c23-8f8d-deb36af73b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2b2fad6-9d2c-441c-a321-3f5f1e9bd92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27efdc9-378e-418a-934d-4e27c154476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6bf5210-a852-4941-b62c-938e67ceab87}" ma:internalName="TaxCatchAll" ma:showField="CatchAllData" ma:web="827efdc9-378e-418a-934d-4e27c154476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828D811-B84B-449F-94D8-9AD4990F8C80}">
  <ds:schemaRefs>
    <ds:schemaRef ds:uri="http://schemas.microsoft.com/sharepoint/v3/contenttype/forms"/>
  </ds:schemaRefs>
</ds:datastoreItem>
</file>

<file path=customXml/itemProps2.xml><?xml version="1.0" encoding="utf-8"?>
<ds:datastoreItem xmlns:ds="http://schemas.openxmlformats.org/officeDocument/2006/customXml" ds:itemID="{5657E6E8-3D11-4055-A576-1BAFAF4565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7e9b79-a238-4c23-8f8d-deb36af73bea"/>
    <ds:schemaRef ds:uri="827efdc9-378e-418a-934d-4e27c15447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2</Slides>
  <Notes>0</Notes>
  <HiddenSlides>0</HiddenSlide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21_BasicWhite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revision>3</cp:revision>
  <dcterms:modified xsi:type="dcterms:W3CDTF">2024-02-28T10:35:58Z</dcterms:modified>
</cp:coreProperties>
</file>