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 Id="rId3" Type="http://schemas.openxmlformats.org/officeDocument/2006/relationships/hyperlink" Target="https://eursc-my.sharepoint.com/:w:/g/personal/osg-peda_eursc_onmicrosoft_com/Ebc1W_T5bIBBkUAd7DzcVwQB-6ezRTyohTf4Nac4zLRPiQ?e=t6AAbC"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 Id="rId3" Type="http://schemas.openxmlformats.org/officeDocument/2006/relationships/hyperlink" Target="https://creativecommons.org/licenses/by-nc-sa/4.0/deed.ml"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hyperlink" Target="https://ec.europa.eu/social/main.jsp?catId=1317&amp;langId=en" TargetMode="External"/><Relationship Id="rId4" Type="http://schemas.openxmlformats.org/officeDocument/2006/relationships/hyperlink" Target="https://op.europa.eu/en/publication-detail/-/publication/297a33c8-a1f3-11e9-9d01-01aa75ed71a1/language-en" TargetMode="External"/><Relationship Id="rId5" Type="http://schemas.openxmlformats.org/officeDocument/2006/relationships/hyperlink" Target="https://joint-research-centre.ec.europa.eu/greencomp-european-sustainability-competence-framework_en"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 Id="rId3" Type="http://schemas.openxmlformats.org/officeDocument/2006/relationships/hyperlink" Target="https://education-for-climate.ec.europa.eu/community/user/99/information" TargetMode="External"/><Relationship Id="rId4" Type="http://schemas.openxmlformats.org/officeDocument/2006/relationships/hyperlink" Target="https://education-for-climate.ec.europa.eu/community/user/211/information" TargetMode="External"/><Relationship Id="rId5" Type="http://schemas.openxmlformats.org/officeDocument/2006/relationships/hyperlink" Target="https://education-for-climate.ec.europa.eu/community/hackathonpreschool/about"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hyperlink" Target="https://education.nsw.gov.au/teaching-and-learning/curriculum/stem/early-stage-1-to-stage-3/project-based-learning-and-design-thinking/driving-question"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Hackathon.001.jpeg" descr="Hackathon.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How to run a hackathon in preschool.010.jpeg" descr="How to run a hackathon in preschool.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Hackathon.011.jpeg" descr="Hackathon.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Hackathon.012.jpeg" descr="Hackathon.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Hackathon.013.jpeg" descr="Hackathon.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0" name="Rectangle">
            <a:hlinkClick r:id="rId3" invalidUrl="" action="" tgtFrame="" tooltip="" history="1" highlightClick="0" endSnd="0"/>
          </p:cNvPr>
          <p:cNvSpPr/>
          <p:nvPr/>
        </p:nvSpPr>
        <p:spPr>
          <a:xfrm>
            <a:off x="6160552" y="2745583"/>
            <a:ext cx="11183544" cy="1270001"/>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Hackathon.014.jpeg" descr="Hackathon.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3" name="Rectangle">
            <a:hlinkClick r:id="rId3" invalidUrl="" action="" tgtFrame="" tooltip="" history="1" highlightClick="0" endSnd="0"/>
          </p:cNvPr>
          <p:cNvSpPr/>
          <p:nvPr/>
        </p:nvSpPr>
        <p:spPr>
          <a:xfrm>
            <a:off x="12357591" y="6223000"/>
            <a:ext cx="3648970" cy="1270000"/>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Hackathon.015.jpeg" descr="Hackathon.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Hackathon.016.jpeg" descr="Hackathon.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8"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40884"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891437"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0"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6941989"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Hackathon.017.jpeg" descr="Hackathon.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3"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40884"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4"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891437"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5"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6941989"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Hackathon.018.jpeg" descr="Hackathon.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8"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40884"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891437"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0"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6941989"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Hackathon.019.jpeg" descr="Hackathon.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3"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4866160" y="3550179"/>
            <a:ext cx="6601128"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4"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2916713" y="35501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How to run a hackathon in preschool.002.jpeg" descr="How to run a hackathon in preschool.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Rectangle">
            <a:hlinkClick r:id="rId3" invalidUrl="" action="" tgtFrame="" tooltip="" history="1" highlightClick="0" endSnd="0"/>
          </p:cNvPr>
          <p:cNvSpPr/>
          <p:nvPr/>
        </p:nvSpPr>
        <p:spPr>
          <a:xfrm>
            <a:off x="17701414" y="5002817"/>
            <a:ext cx="3055193" cy="1270001"/>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5" name="Rectangle">
            <a:hlinkClick r:id="rId4" invalidUrl="" action="" tgtFrame="" tooltip="" history="1" highlightClick="0" endSnd="0"/>
          </p:cNvPr>
          <p:cNvSpPr/>
          <p:nvPr/>
        </p:nvSpPr>
        <p:spPr>
          <a:xfrm>
            <a:off x="13120994" y="6978684"/>
            <a:ext cx="10021599" cy="1270001"/>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6" name="Rectangle">
            <a:hlinkClick r:id="rId5" invalidUrl="" action="" tgtFrame="" tooltip="" history="1" highlightClick="0" endSnd="0"/>
          </p:cNvPr>
          <p:cNvSpPr/>
          <p:nvPr/>
        </p:nvSpPr>
        <p:spPr>
          <a:xfrm>
            <a:off x="13165900" y="9268894"/>
            <a:ext cx="10021599" cy="1270001"/>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Hackathon.020.jpeg" descr="Hackathon.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Hackathon.021.jpeg" descr="Hackathon.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40884" y="47312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10"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891437" y="47312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11"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6941989" y="47312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Hackathon.022.jpeg" descr="Hackathon.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4"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4866160" y="4731279"/>
            <a:ext cx="6601128"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15"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2916713" y="47312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Hackathon.023.jpeg" descr="Hackathon.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8"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40884" y="47312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1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891437" y="47312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20"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6941989" y="47312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Hackathon.024.jpeg" descr="Hackathon.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3"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8891437" y="4731279"/>
            <a:ext cx="6601127"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500"/>
              </a:spcBef>
              <a:defRPr sz="2000">
                <a:solidFill>
                  <a:srgbClr val="01347C"/>
                </a:solidFill>
                <a:latin typeface="Helvetica"/>
                <a:ea typeface="Helvetica"/>
                <a:cs typeface="Helvetica"/>
                <a:sym typeface="Helvetica"/>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Hackathon.025.jpeg" descr="Hackathon.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6" name="Rectangle">
            <a:hlinkClick r:id="rId3" invalidUrl="" action="" tgtFrame="" tooltip="" history="1" highlightClick="0" endSnd="0"/>
          </p:cNvPr>
          <p:cNvSpPr/>
          <p:nvPr/>
        </p:nvSpPr>
        <p:spPr>
          <a:xfrm>
            <a:off x="7777171" y="5900939"/>
            <a:ext cx="4414654" cy="1270001"/>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7" name="Rectangle">
            <a:hlinkClick r:id="rId4" invalidUrl="" action="" tgtFrame="" tooltip="" history="1" highlightClick="0" endSnd="0"/>
          </p:cNvPr>
          <p:cNvSpPr/>
          <p:nvPr/>
        </p:nvSpPr>
        <p:spPr>
          <a:xfrm>
            <a:off x="12323771" y="5900939"/>
            <a:ext cx="4414654" cy="1270001"/>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8" name="Rectangle">
            <a:hlinkClick r:id="rId5" invalidUrl="" action="" tgtFrame="" tooltip="" history="1" highlightClick="0" endSnd="0"/>
          </p:cNvPr>
          <p:cNvSpPr/>
          <p:nvPr/>
        </p:nvSpPr>
        <p:spPr>
          <a:xfrm>
            <a:off x="6469211" y="7391400"/>
            <a:ext cx="11445578" cy="1270000"/>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Hackathon.003.jpeg" descr="Hackathon.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Hackathon.004.jpeg" descr="Hackathon.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1" name="Rectangle">
            <a:hlinkClick r:id="rId3" invalidUrl="" action="" tgtFrame="" tooltip="" history="1" highlightClick="0" endSnd="0"/>
          </p:cNvPr>
          <p:cNvSpPr/>
          <p:nvPr/>
        </p:nvSpPr>
        <p:spPr>
          <a:xfrm>
            <a:off x="1849569" y="6529624"/>
            <a:ext cx="3730889" cy="1270001"/>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How to run a hackathon in preschool.005.jpeg" descr="How to run a hackathon in preschool.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How to run a hackathon in preschool.006.jpeg" descr="How to run a hackathon in preschool.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Hackathon.007.jpeg" descr="Hackathon.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Hackathon.008.jpeg" descr="Hackathon.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Hackathon.009.jpeg" descr="Hackathon.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