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324" r:id="rId2"/>
    <p:sldId id="323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BD1D"/>
    <a:srgbClr val="99BD25"/>
    <a:srgbClr val="99A90B"/>
    <a:srgbClr val="99B800"/>
    <a:srgbClr val="69A7AA"/>
    <a:srgbClr val="8CB1AA"/>
    <a:srgbClr val="80A7AA"/>
    <a:srgbClr val="6986AA"/>
    <a:srgbClr val="69866B"/>
    <a:srgbClr val="4B7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3"/>
    <p:restoredTop sz="95782"/>
  </p:normalViewPr>
  <p:slideViewPr>
    <p:cSldViewPr snapToGrid="0">
      <p:cViewPr varScale="1">
        <p:scale>
          <a:sx n="122" d="100"/>
          <a:sy n="122" d="100"/>
        </p:scale>
        <p:origin x="106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D8DD5-17AB-BE4C-8032-5F105037CCFC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FDCD3-0B37-5D4F-B6D4-1FD9FC39E13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12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97E6BA-614F-D937-553B-19D749AEE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90E0B6A-5D03-73D4-94B9-8708B94123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7C6A376-66FC-EDD2-8FFB-82D8D9DB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E473672-B40F-9A8A-3596-BDCB224B5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08F9236-D996-4CC5-947D-958917190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833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758F2-C249-877A-ACF4-54FAA16DC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162BBA7-C527-2655-8C84-00E2D2A98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728804A-83F7-07B0-DCF0-F5CDB255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8E4281E-DA7A-0C20-A91D-09AA8D287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D5B8C69-1FE1-BC41-8293-E9CE42342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905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5E0A7E-5AF4-0FD9-23B7-09FA3C16B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306C18F-094E-287C-0170-10139A126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6A7C24E-1D7A-0511-744B-776F141A5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5C1282-8ADC-AD1A-0D96-3019477A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3A4316A-86C2-9526-72B0-1457DDD1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152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78D5E4-37A6-8C81-6888-AB71630B2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5BCC83C-929E-404E-A817-471DC09B4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CECC6EF-7EF2-875C-3DFE-AA4F265E1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90AA783-F188-7037-B0AF-1F6EE5730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48624BC-8FB0-C718-E890-5E0EAF20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5070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7C388D-E9EF-1003-8848-977CB91D3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BA6F044-A68D-AE1F-FD53-D76EB6F6C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7892B05-D8A7-AA64-A344-BBDC870C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3A36E7E-21BC-21AF-10B3-F0FDADBCD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23D58D2-03C6-0321-FCE8-9C1654747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5222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844ED-BEB7-B624-443C-4736DEAC4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D59C378-976D-8B0F-CE6E-73BA45091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ACF48D1-497D-E94A-92BE-FDCA5AD10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689BF4E-66F6-E0E9-D3C0-4258B3CC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8F29B87-79EF-430E-1B24-2AB80B02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8CFEEB2-5C42-6905-CA89-5DAA8331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455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E8F95-62F1-355E-B0A1-E79664B2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BE2F398-F1A6-CC37-6B39-71DC55B6B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9160D7CD-810A-5EF7-A428-045074E5E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741F9BC1-2195-068E-AC23-EC9A4905BC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143A9ED3-5577-20F5-E8C6-07509F2E0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0198BE2E-D0E5-1432-2CD0-D0B484143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0C42F096-D520-9103-BE74-8E4282930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0979BC1E-0EC0-AE45-7920-AE635E761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663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03A52C-0C5F-B883-C9E6-F48641595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CF77D44-AE30-F574-B70E-028EC413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7E589B30-B901-9CDC-6248-7A7A303CD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40AC833-0A7E-2C99-5097-297B6A0D0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205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9252773C-92D5-5669-986E-9080D1907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5A2F1512-7FCD-46A4-376A-7F6D54CD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378C067-909E-70C7-814F-57DF5338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5766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7F1ED-59AB-23F9-ECAD-4594849F3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0CF7CB3-0B98-612B-8F1B-E62840904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B67AEC1-5BE2-C7F8-0D4C-130995978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990EBEC-F349-BB16-3A38-CF7198E66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1555BF27-3584-5E07-41EA-8F316FAF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47D3CC0-6B83-59A7-DD06-4B83D1D5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340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743BF-3BFF-E999-8EE1-12725C79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AA61A048-F971-2C2F-A881-B7ADAEC6FC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D84D7D6-9D62-9093-75E9-70C668BF0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5FD3F0B-F0A2-378F-2000-E994079B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74090BA-FC56-42AB-075B-6E5826825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11449BE-6F4D-3E27-FAAC-38A93C26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564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13D6ECF6-6529-943B-B033-7DA358072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489298E-F76C-F538-0598-631507DEC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3BABDF7-AE00-208E-DFFB-30F51ADFF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92C2E-EF07-C24E-82F0-9B0F88A197ED}" type="datetimeFigureOut">
              <a:rPr lang="pt-PT" smtClean="0"/>
              <a:t>12/11/23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FD2ADCA-4D9C-6C58-0DBB-D5A3BAC62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AF8B97F-8699-6F2C-22CD-9D6EA01A2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7A61D-367B-A14A-98AD-82CB6EF1309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887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6C6A36FF-C160-3F3A-77DB-58032A106591}"/>
              </a:ext>
            </a:extLst>
          </p:cNvPr>
          <p:cNvGrpSpPr/>
          <p:nvPr/>
        </p:nvGrpSpPr>
        <p:grpSpPr>
          <a:xfrm>
            <a:off x="3215238" y="5326142"/>
            <a:ext cx="5991823" cy="927514"/>
            <a:chOff x="1093571" y="5163671"/>
            <a:chExt cx="10161617" cy="137758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478BA40-C8FF-7C76-6A50-D31CD552F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63035" y="5393521"/>
              <a:ext cx="2873188" cy="1147734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14F3513-7BD0-F897-796A-AF4030A8A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93571" y="5163671"/>
              <a:ext cx="2429557" cy="137758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63A76C1-4EA3-B617-4E82-C8129CB2D3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83762" y="5618130"/>
              <a:ext cx="2971426" cy="645962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A781F88-7514-8BF2-ABC1-F78FFD28ED13}"/>
              </a:ext>
            </a:extLst>
          </p:cNvPr>
          <p:cNvSpPr txBox="1"/>
          <p:nvPr/>
        </p:nvSpPr>
        <p:spPr>
          <a:xfrm>
            <a:off x="1015191" y="1409700"/>
            <a:ext cx="1016161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pt-PT" sz="5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CZarco</a:t>
            </a:r>
            <a:endParaRPr lang="pt-PT" sz="5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PT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Decarbonizing</a:t>
            </a:r>
            <a:r>
              <a:rPr lang="pt-PT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r>
              <a:rPr lang="pt-PT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pt-PT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r>
              <a:rPr lang="pt-PT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endParaRPr lang="pt-PT" sz="4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109940A-EC26-EC7C-A417-4B133BF133EB}"/>
              </a:ext>
            </a:extLst>
          </p:cNvPr>
          <p:cNvSpPr txBox="1"/>
          <p:nvPr/>
        </p:nvSpPr>
        <p:spPr>
          <a:xfrm>
            <a:off x="2459422" y="4172607"/>
            <a:ext cx="7409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i="1" dirty="0" err="1"/>
              <a:t>CZarco</a:t>
            </a:r>
            <a:r>
              <a:rPr lang="pt-PT" sz="1600" i="1" dirty="0"/>
              <a:t> </a:t>
            </a:r>
            <a:r>
              <a:rPr lang="pt-PT" sz="1600" i="1" dirty="0" err="1"/>
              <a:t>is</a:t>
            </a:r>
            <a:r>
              <a:rPr lang="pt-PT" sz="1600" i="1" dirty="0"/>
              <a:t> </a:t>
            </a:r>
            <a:r>
              <a:rPr lang="pt-PT" sz="1600" i="1" dirty="0" err="1"/>
              <a:t>part</a:t>
            </a:r>
            <a:r>
              <a:rPr lang="pt-PT" sz="1600" i="1" dirty="0"/>
              <a:t> </a:t>
            </a:r>
            <a:r>
              <a:rPr lang="pt-PT" sz="1600" i="1" dirty="0" err="1"/>
              <a:t>of</a:t>
            </a:r>
            <a:r>
              <a:rPr lang="pt-PT" sz="1600" i="1" dirty="0"/>
              <a:t> </a:t>
            </a:r>
            <a:r>
              <a:rPr lang="pt-PT" sz="1600" i="1" dirty="0" err="1"/>
              <a:t>the</a:t>
            </a:r>
            <a:r>
              <a:rPr lang="pt-PT" sz="1600" i="1" dirty="0"/>
              <a:t> PhD </a:t>
            </a:r>
            <a:r>
              <a:rPr lang="pt-PT" sz="1600" i="1" dirty="0" err="1"/>
              <a:t>work</a:t>
            </a:r>
            <a:r>
              <a:rPr lang="pt-PT" sz="1600" i="1" dirty="0"/>
              <a:t> </a:t>
            </a:r>
            <a:r>
              <a:rPr lang="pt-PT" sz="1600" i="1" dirty="0" err="1"/>
              <a:t>of</a:t>
            </a:r>
            <a:r>
              <a:rPr lang="pt-PT" sz="1600" i="1" dirty="0"/>
              <a:t> Lurdes Ferreira </a:t>
            </a:r>
            <a:r>
              <a:rPr lang="pt-PT" sz="1600" i="1" dirty="0" err="1"/>
              <a:t>from</a:t>
            </a:r>
            <a:r>
              <a:rPr lang="pt-PT" sz="1600" i="1" dirty="0"/>
              <a:t> </a:t>
            </a:r>
            <a:r>
              <a:rPr lang="pt-PT" sz="1600" i="1" dirty="0" err="1"/>
              <a:t>the</a:t>
            </a:r>
            <a:r>
              <a:rPr lang="pt-PT" sz="1600" i="1" dirty="0"/>
              <a:t> </a:t>
            </a:r>
          </a:p>
          <a:p>
            <a:pPr algn="ctr"/>
            <a:r>
              <a:rPr lang="pt-PT" sz="1600" i="1" dirty="0" err="1"/>
              <a:t>Institute</a:t>
            </a:r>
            <a:r>
              <a:rPr lang="pt-PT" sz="1600" i="1" dirty="0"/>
              <a:t> </a:t>
            </a:r>
            <a:r>
              <a:rPr lang="pt-PT" sz="1600" i="1" dirty="0" err="1"/>
              <a:t>of</a:t>
            </a:r>
            <a:r>
              <a:rPr lang="pt-PT" sz="1600" i="1" dirty="0"/>
              <a:t> Social </a:t>
            </a:r>
            <a:r>
              <a:rPr lang="pt-PT" sz="1600" i="1" dirty="0" err="1"/>
              <a:t>Sciences</a:t>
            </a:r>
            <a:r>
              <a:rPr lang="pt-PT" sz="1600" i="1" dirty="0"/>
              <a:t> </a:t>
            </a:r>
            <a:r>
              <a:rPr lang="pt-PT" sz="1600" i="1" dirty="0" err="1"/>
              <a:t>of</a:t>
            </a:r>
            <a:r>
              <a:rPr lang="pt-PT" sz="1600" i="1" dirty="0"/>
              <a:t> </a:t>
            </a:r>
            <a:r>
              <a:rPr lang="pt-PT" sz="1600" i="1" dirty="0" err="1"/>
              <a:t>the</a:t>
            </a:r>
            <a:r>
              <a:rPr lang="pt-PT" sz="1600" i="1" dirty="0"/>
              <a:t> </a:t>
            </a:r>
            <a:r>
              <a:rPr lang="pt-PT" sz="1600" i="1" dirty="0" err="1"/>
              <a:t>University</a:t>
            </a:r>
            <a:r>
              <a:rPr lang="pt-PT" sz="1600" i="1" dirty="0"/>
              <a:t> </a:t>
            </a:r>
            <a:r>
              <a:rPr lang="pt-PT" sz="1600" i="1" dirty="0" err="1"/>
              <a:t>of</a:t>
            </a:r>
            <a:r>
              <a:rPr lang="pt-PT" sz="1600" i="1" dirty="0"/>
              <a:t> </a:t>
            </a:r>
            <a:r>
              <a:rPr lang="pt-PT" sz="1600" i="1" dirty="0" err="1"/>
              <a:t>Lisbon</a:t>
            </a:r>
            <a:r>
              <a:rPr lang="pt-PT" sz="1600" i="1" dirty="0"/>
              <a:t> </a:t>
            </a:r>
            <a:r>
              <a:rPr lang="pt-PT" sz="1600" i="1" dirty="0" err="1"/>
              <a:t>and</a:t>
            </a:r>
            <a:r>
              <a:rPr lang="pt-PT" sz="1600" i="1" dirty="0"/>
              <a:t> </a:t>
            </a:r>
            <a:r>
              <a:rPr lang="pt-PT" sz="1600" i="1" dirty="0" err="1"/>
              <a:t>is</a:t>
            </a:r>
            <a:r>
              <a:rPr lang="pt-PT" sz="1600" i="1" dirty="0"/>
              <a:t> </a:t>
            </a:r>
            <a:r>
              <a:rPr lang="pt-PT" sz="1600" i="1" dirty="0" err="1"/>
              <a:t>hosted</a:t>
            </a:r>
            <a:r>
              <a:rPr lang="pt-PT" sz="1600" i="1" dirty="0"/>
              <a:t> </a:t>
            </a:r>
            <a:r>
              <a:rPr lang="pt-PT" sz="1600" i="1" dirty="0" err="1"/>
              <a:t>by</a:t>
            </a:r>
            <a:r>
              <a:rPr lang="pt-PT" sz="1600" i="1" dirty="0"/>
              <a:t> CEiiA</a:t>
            </a:r>
          </a:p>
        </p:txBody>
      </p:sp>
    </p:spTree>
    <p:extLst>
      <p:ext uri="{BB962C8B-B14F-4D97-AF65-F5344CB8AC3E}">
        <p14:creationId xmlns:p14="http://schemas.microsoft.com/office/powerpoint/2010/main" val="20426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43DB13-677A-9071-9C4D-05F7EC1B457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2" name="Marcador de Posição de Conteúdo 2">
            <a:extLst>
              <a:ext uri="{FF2B5EF4-FFF2-40B4-BE49-F238E27FC236}">
                <a16:creationId xmlns:a16="http://schemas.microsoft.com/office/drawing/2014/main" id="{9C838D12-5750-EE3F-67FA-F1D84219B811}"/>
              </a:ext>
            </a:extLst>
          </p:cNvPr>
          <p:cNvSpPr txBox="1">
            <a:spLocks/>
          </p:cNvSpPr>
          <p:nvPr/>
        </p:nvSpPr>
        <p:spPr>
          <a:xfrm>
            <a:off x="274660" y="3429000"/>
            <a:ext cx="3851087" cy="3097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endParaRPr lang="en-US" sz="16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</a:p>
          <a:p>
            <a:pPr marL="187325" indent="-176213"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can the school community contribute to reducing GHG emissions in the city of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Matosinhos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87325" indent="-176213"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can you do with GHG emissions that you will avoid?</a:t>
            </a:r>
          </a:p>
          <a:p>
            <a:pPr marL="187325" indent="-176213">
              <a:lnSpc>
                <a:spcPct val="12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How important is the school community to the life of a city?</a:t>
            </a:r>
            <a:endParaRPr lang="en-US" sz="1600" b="1" dirty="0"/>
          </a:p>
        </p:txBody>
      </p:sp>
      <p:sp>
        <p:nvSpPr>
          <p:cNvPr id="4" name="Marcador de Posição de Conteúdo 2">
            <a:extLst>
              <a:ext uri="{FF2B5EF4-FFF2-40B4-BE49-F238E27FC236}">
                <a16:creationId xmlns:a16="http://schemas.microsoft.com/office/drawing/2014/main" id="{0714B262-0033-7FA3-AA96-4CB328E653A1}"/>
              </a:ext>
            </a:extLst>
          </p:cNvPr>
          <p:cNvSpPr txBox="1">
            <a:spLocks/>
          </p:cNvSpPr>
          <p:nvPr/>
        </p:nvSpPr>
        <p:spPr>
          <a:xfrm>
            <a:off x="4932556" y="3938771"/>
            <a:ext cx="3252583" cy="2452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</a:p>
          <a:p>
            <a:pPr marL="187325" indent="-176213">
              <a:lnSpc>
                <a:spcPct val="1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Learning and using sustainability concepts</a:t>
            </a:r>
          </a:p>
          <a:p>
            <a:pPr marL="187325" indent="-176213">
              <a:lnSpc>
                <a:spcPct val="1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Exploring a digital tool for decarbonization</a:t>
            </a:r>
          </a:p>
          <a:p>
            <a:pPr marL="187325" indent="-176213">
              <a:lnSpc>
                <a:spcPct val="1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Testing the individual and community action’s reach</a:t>
            </a:r>
            <a:endParaRPr lang="en-US" sz="1600" b="1" dirty="0"/>
          </a:p>
          <a:p>
            <a:pPr marL="0">
              <a:lnSpc>
                <a:spcPct val="100000"/>
              </a:lnSpc>
            </a:pPr>
            <a:endParaRPr lang="en-US" sz="1600" b="1" dirty="0"/>
          </a:p>
          <a:p>
            <a:pPr marL="0"/>
            <a:endParaRPr lang="en-US" sz="1600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0271AAB7-AE17-10A0-75F9-EDFF672EF230}"/>
              </a:ext>
            </a:extLst>
          </p:cNvPr>
          <p:cNvSpPr txBox="1">
            <a:spLocks/>
          </p:cNvSpPr>
          <p:nvPr/>
        </p:nvSpPr>
        <p:spPr>
          <a:xfrm>
            <a:off x="8855314" y="3938770"/>
            <a:ext cx="3252583" cy="25776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  <a:p>
            <a:pPr marL="187325" indent="-176213">
              <a:lnSpc>
                <a:spcPct val="1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70 students and 10 teachers as participants</a:t>
            </a:r>
          </a:p>
          <a:p>
            <a:pPr marL="187325" indent="-176213">
              <a:lnSpc>
                <a:spcPct val="1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More than 250 students accessed the app</a:t>
            </a:r>
          </a:p>
          <a:p>
            <a:pPr marL="187325" indent="-176213">
              <a:lnSpc>
                <a:spcPct val="1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More than 50 teachers in training session on sustainability</a:t>
            </a:r>
            <a:endParaRPr lang="en-US" sz="1600" b="1" dirty="0"/>
          </a:p>
          <a:p>
            <a:pPr marL="0"/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921049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F1E423E1053143A72AC4DF303AC6F5" ma:contentTypeVersion="17" ma:contentTypeDescription="Create a new document." ma:contentTypeScope="" ma:versionID="9e1065e93aa7349a7f47fc07ecf129df">
  <xsd:schema xmlns:xsd="http://www.w3.org/2001/XMLSchema" xmlns:xs="http://www.w3.org/2001/XMLSchema" xmlns:p="http://schemas.microsoft.com/office/2006/metadata/properties" xmlns:ns2="d47e9b79-a238-4c23-8f8d-deb36af73bea" xmlns:ns3="827efdc9-378e-418a-934d-4e27c154476b" targetNamespace="http://schemas.microsoft.com/office/2006/metadata/properties" ma:root="true" ma:fieldsID="ebd197de9bb5d83e3e9f6708c38040ff" ns2:_="" ns3:_="">
    <xsd:import namespace="d47e9b79-a238-4c23-8f8d-deb36af73bea"/>
    <xsd:import namespace="827efdc9-378e-418a-934d-4e27c15447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e9b79-a238-4c23-8f8d-deb36af73b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efdc9-378e-418a-934d-4e27c154476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6bf5210-a852-4941-b62c-938e67ceab87}" ma:internalName="TaxCatchAll" ma:showField="CatchAllData" ma:web="827efdc9-378e-418a-934d-4e27c15447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7efdc9-378e-418a-934d-4e27c154476b" xsi:nil="true"/>
    <lcf76f155ced4ddcb4097134ff3c332f xmlns="d47e9b79-a238-4c23-8f8d-deb36af73be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E88690-02AD-49A5-863C-3DDD9A83CA93}"/>
</file>

<file path=customXml/itemProps2.xml><?xml version="1.0" encoding="utf-8"?>
<ds:datastoreItem xmlns:ds="http://schemas.openxmlformats.org/officeDocument/2006/customXml" ds:itemID="{9DBE1AFC-062D-49C9-85E4-382BFADFE643}"/>
</file>

<file path=customXml/itemProps3.xml><?xml version="1.0" encoding="utf-8"?>
<ds:datastoreItem xmlns:ds="http://schemas.openxmlformats.org/officeDocument/2006/customXml" ds:itemID="{C2E03D44-A4B3-413B-A6F8-E46609CCA853}"/>
</file>

<file path=docProps/app.xml><?xml version="1.0" encoding="utf-8"?>
<Properties xmlns="http://schemas.openxmlformats.org/officeDocument/2006/extended-properties" xmlns:vt="http://schemas.openxmlformats.org/officeDocument/2006/docPropsVTypes">
  <TotalTime>4518</TotalTime>
  <Words>119</Words>
  <Application>Microsoft Macintosh PowerPoint</Application>
  <PresentationFormat>Ecrã Panorâmico</PresentationFormat>
  <Paragraphs>19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Lurdes Fernandes Ferreira</dc:creator>
  <cp:lastModifiedBy>Lurdes Fernandes Ferreira</cp:lastModifiedBy>
  <cp:revision>38</cp:revision>
  <dcterms:created xsi:type="dcterms:W3CDTF">2023-04-28T07:33:27Z</dcterms:created>
  <dcterms:modified xsi:type="dcterms:W3CDTF">2023-11-13T09:36:10Z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0x0101008CF1E423E1053143A72AC4DF303AC6F5</vt:lpwstr>
  </property>
</Properties>
</file>