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  <p:sldMasterId id="2147483675" r:id="rId5"/>
    <p:sldMasterId id="2147483678" r:id="rId6"/>
  </p:sldMasterIdLst>
  <p:notesMasterIdLst>
    <p:notesMasterId r:id="rId8"/>
  </p:notesMasterIdLst>
  <p:sldIdLst>
    <p:sldId id="263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55A"/>
    <a:srgbClr val="3A64E8"/>
    <a:srgbClr val="274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6AECE-7F28-4DB9-A479-F3205D8F5960}" v="1" dt="2023-11-13T13:07:23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2ECA-3521-4932-8DB5-67E513C2D675}" type="datetimeFigureOut">
              <a:rPr lang="en-IE" smtClean="0"/>
              <a:t>13/11/2023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D321-5BAB-4D28-A3F6-E3D9A8932D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34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82DA534-F63E-485D-8576-567BBB24C6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853" y="4329467"/>
            <a:ext cx="10782252" cy="1288009"/>
          </a:xfrm>
          <a:prstGeom prst="rect">
            <a:avLst/>
          </a:prstGeom>
          <a:solidFill>
            <a:srgbClr val="2A255A"/>
          </a:solidFill>
        </p:spPr>
        <p:txBody>
          <a:bodyPr wrap="none" lIns="216000" tIns="180000" rIns="252000" bIns="108000" anchor="ctr" anchorCtr="0">
            <a:spAutoFit/>
          </a:bodyPr>
          <a:lstStyle>
            <a:lvl1pPr marL="0" indent="0">
              <a:buNone/>
              <a:defRPr sz="7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1C62969-2E27-B062-18D9-F7959AC954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24" y="5398016"/>
            <a:ext cx="10782251" cy="1288009"/>
          </a:xfrm>
          <a:prstGeom prst="rect">
            <a:avLst/>
          </a:prstGeom>
          <a:solidFill>
            <a:srgbClr val="2A255A"/>
          </a:solidFill>
        </p:spPr>
        <p:txBody>
          <a:bodyPr wrap="none" lIns="216000" tIns="180000" rIns="252000" bIns="108000">
            <a:spAutoFit/>
          </a:bodyPr>
          <a:lstStyle>
            <a:lvl1pPr marL="0" indent="0" algn="r">
              <a:buNone/>
              <a:defRPr sz="7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0705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A926-366C-05AA-248B-40A1B3EBEB8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949928" y="2416393"/>
            <a:ext cx="9309092" cy="1288009"/>
          </a:xfrm>
          <a:prstGeom prst="rect">
            <a:avLst/>
          </a:prstGeom>
          <a:solidFill>
            <a:srgbClr val="2A255A"/>
          </a:solidFill>
        </p:spPr>
        <p:txBody>
          <a:bodyPr wrap="none" lIns="216000" tIns="180000" rIns="252000" bIns="108000" anchor="ctr" anchorCtr="0">
            <a:spAutoFit/>
          </a:bodyPr>
          <a:lstStyle>
            <a:lvl1pPr algn="r">
              <a:defRPr sz="7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text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25FFE5-9A69-CE79-3104-B5788B34F7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4507" y="3513902"/>
            <a:ext cx="6864513" cy="1288009"/>
          </a:xfrm>
          <a:prstGeom prst="rect">
            <a:avLst/>
          </a:prstGeom>
          <a:solidFill>
            <a:srgbClr val="2A255A"/>
          </a:solidFill>
        </p:spPr>
        <p:txBody>
          <a:bodyPr wrap="none" lIns="216000" tIns="180000" rIns="252000" bIns="108000" anchor="ctr" anchorCtr="0">
            <a:spAutoFit/>
          </a:bodyPr>
          <a:lstStyle>
            <a:lvl1pPr marL="0" indent="0" algn="r">
              <a:buNone/>
              <a:defRPr sz="7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12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24A493-43AE-D47D-23D7-C48D01092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4396" y="4144211"/>
            <a:ext cx="10639425" cy="4697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05740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743200" indent="0">
              <a:lnSpc>
                <a:spcPct val="130000"/>
              </a:lnSpc>
              <a:buNone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</a:t>
            </a:r>
            <a:r>
              <a:rPr lang="en-US" err="1"/>
              <a:t>edi</a:t>
            </a:r>
            <a:r>
              <a:rPr lang="en-US"/>
              <a:t>. </a:t>
            </a:r>
            <a:r>
              <a:rPr lang="en-GB" sz="2000" b="0" cap="none" baseline="0">
                <a:solidFill>
                  <a:srgbClr val="000000"/>
                </a:solidFill>
              </a:rPr>
              <a:t>Lorem ipsum </a:t>
            </a:r>
            <a:r>
              <a:rPr lang="en-GB" sz="2000" b="0" cap="none" baseline="0" err="1">
                <a:solidFill>
                  <a:srgbClr val="000000"/>
                </a:solidFill>
              </a:rPr>
              <a:t>dolor</a:t>
            </a:r>
            <a:r>
              <a:rPr lang="en-GB" sz="2000" b="0" cap="none" baseline="0">
                <a:solidFill>
                  <a:srgbClr val="000000"/>
                </a:solidFill>
              </a:rPr>
              <a:t> sit </a:t>
            </a:r>
            <a:r>
              <a:rPr lang="en-GB" sz="2000" b="0" cap="none" baseline="0" err="1">
                <a:solidFill>
                  <a:srgbClr val="000000"/>
                </a:solidFill>
              </a:rPr>
              <a:t>amet</a:t>
            </a:r>
            <a:r>
              <a:rPr lang="en-GB" sz="2000" b="0" cap="none" baseline="0">
                <a:solidFill>
                  <a:srgbClr val="000000"/>
                </a:solidFill>
              </a:rPr>
              <a:t>, </a:t>
            </a:r>
            <a:r>
              <a:rPr lang="en-GB" sz="2000" b="0" cap="none" baseline="0" err="1">
                <a:solidFill>
                  <a:srgbClr val="000000"/>
                </a:solidFill>
              </a:rPr>
              <a:t>consectetur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adipiscing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elit</a:t>
            </a:r>
            <a:r>
              <a:rPr lang="en-GB" sz="2000" b="0" cap="none" baseline="0">
                <a:solidFill>
                  <a:srgbClr val="000000"/>
                </a:solidFill>
              </a:rPr>
              <a:t>. Proin a </a:t>
            </a:r>
            <a:r>
              <a:rPr lang="en-GB" sz="2000" b="0" cap="none" baseline="0" err="1">
                <a:solidFill>
                  <a:srgbClr val="000000"/>
                </a:solidFill>
              </a:rPr>
              <a:t>massa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justo</a:t>
            </a:r>
            <a:r>
              <a:rPr lang="en-GB" sz="2000" b="0" cap="none" baseline="0">
                <a:solidFill>
                  <a:srgbClr val="000000"/>
                </a:solidFill>
              </a:rPr>
              <a:t>. Aenean </a:t>
            </a:r>
            <a:r>
              <a:rPr lang="en-GB" sz="2000" b="0" cap="none" baseline="0" err="1">
                <a:solidFill>
                  <a:srgbClr val="000000"/>
                </a:solidFill>
              </a:rPr>
              <a:t>sagittis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scelerisque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commodo</a:t>
            </a:r>
            <a:r>
              <a:rPr lang="en-GB" sz="2000" b="0" cap="none" baseline="0">
                <a:solidFill>
                  <a:srgbClr val="000000"/>
                </a:solidFill>
              </a:rPr>
              <a:t>. Morbi </a:t>
            </a:r>
            <a:r>
              <a:rPr lang="en-GB" sz="2000" b="0" cap="none" baseline="0" err="1">
                <a:solidFill>
                  <a:srgbClr val="000000"/>
                </a:solidFill>
              </a:rPr>
              <a:t>commodo</a:t>
            </a:r>
            <a:r>
              <a:rPr lang="en-GB" sz="2000" b="0" cap="none" baseline="0">
                <a:solidFill>
                  <a:srgbClr val="000000"/>
                </a:solidFill>
              </a:rPr>
              <a:t> dui id </a:t>
            </a:r>
            <a:r>
              <a:rPr lang="en-GB" sz="2000" b="0" cap="none" baseline="0" err="1">
                <a:solidFill>
                  <a:srgbClr val="000000"/>
                </a:solidFill>
              </a:rPr>
              <a:t>purus</a:t>
            </a:r>
            <a:r>
              <a:rPr lang="en-GB" sz="2000" b="0" cap="none" baseline="0">
                <a:solidFill>
                  <a:srgbClr val="000000"/>
                </a:solidFill>
              </a:rPr>
              <a:t> cursus, sit </a:t>
            </a:r>
            <a:r>
              <a:rPr lang="en-GB" sz="2000" b="0" cap="none" baseline="0" err="1">
                <a:solidFill>
                  <a:srgbClr val="000000"/>
                </a:solidFill>
              </a:rPr>
              <a:t>amet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viverra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erat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pretium</a:t>
            </a:r>
            <a:r>
              <a:rPr lang="en-GB" sz="2000" b="0" cap="none" baseline="0">
                <a:solidFill>
                  <a:srgbClr val="000000"/>
                </a:solidFill>
              </a:rPr>
              <a:t>. </a:t>
            </a:r>
            <a:r>
              <a:rPr lang="en-GB" sz="2000" b="0" cap="none" baseline="0" err="1">
                <a:solidFill>
                  <a:srgbClr val="000000"/>
                </a:solidFill>
              </a:rPr>
              <a:t>Etiam</a:t>
            </a:r>
            <a:r>
              <a:rPr lang="en-GB" sz="2000" b="0" cap="none" baseline="0">
                <a:solidFill>
                  <a:srgbClr val="000000"/>
                </a:solidFill>
              </a:rPr>
              <a:t> auctor </a:t>
            </a:r>
            <a:r>
              <a:rPr lang="en-GB" sz="2000" b="0" cap="none" baseline="0" err="1">
                <a:solidFill>
                  <a:srgbClr val="000000"/>
                </a:solidFill>
              </a:rPr>
              <a:t>velit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sed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dolor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pellentesque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congue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nec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nec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metus</a:t>
            </a:r>
            <a:r>
              <a:rPr lang="en-GB" sz="2000" b="0" cap="none" baseline="0">
                <a:solidFill>
                  <a:srgbClr val="000000"/>
                </a:solidFill>
              </a:rPr>
              <a:t>. In </a:t>
            </a:r>
            <a:r>
              <a:rPr lang="en-GB" sz="2000" b="0" cap="none" baseline="0" err="1">
                <a:solidFill>
                  <a:srgbClr val="000000"/>
                </a:solidFill>
              </a:rPr>
              <a:t>posuere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faucibus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odio</a:t>
            </a:r>
            <a:r>
              <a:rPr lang="en-GB" sz="2000" b="0" cap="none" baseline="0">
                <a:solidFill>
                  <a:srgbClr val="000000"/>
                </a:solidFill>
              </a:rPr>
              <a:t> id dictum. </a:t>
            </a:r>
            <a:r>
              <a:rPr lang="en-GB" sz="2000" b="0" cap="none" baseline="0" err="1">
                <a:solidFill>
                  <a:srgbClr val="000000"/>
                </a:solidFill>
              </a:rPr>
              <a:t>Etiam</a:t>
            </a:r>
            <a:r>
              <a:rPr lang="en-GB" sz="2000" b="0" cap="none" baseline="0">
                <a:solidFill>
                  <a:srgbClr val="000000"/>
                </a:solidFill>
              </a:rPr>
              <a:t> sit </a:t>
            </a:r>
            <a:r>
              <a:rPr lang="en-GB" sz="2000" b="0" cap="none" baseline="0" err="1">
                <a:solidFill>
                  <a:srgbClr val="000000"/>
                </a:solidFill>
              </a:rPr>
              <a:t>amet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elit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nec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nibh</a:t>
            </a:r>
            <a:r>
              <a:rPr lang="en-GB" sz="2000" b="0" cap="none" baseline="0">
                <a:solidFill>
                  <a:srgbClr val="000000"/>
                </a:solidFill>
              </a:rPr>
              <a:t> pulvinar </a:t>
            </a:r>
            <a:r>
              <a:rPr lang="en-GB" sz="2000" b="0" cap="none" baseline="0" err="1">
                <a:solidFill>
                  <a:srgbClr val="000000"/>
                </a:solidFill>
              </a:rPr>
              <a:t>luctus</a:t>
            </a:r>
            <a:r>
              <a:rPr lang="en-GB" sz="2000" b="0" cap="none" baseline="0">
                <a:solidFill>
                  <a:srgbClr val="000000"/>
                </a:solidFill>
              </a:rPr>
              <a:t>. </a:t>
            </a:r>
            <a:r>
              <a:rPr lang="en-GB" sz="2000" b="0" cap="none" baseline="0" err="1">
                <a:solidFill>
                  <a:srgbClr val="000000"/>
                </a:solidFill>
              </a:rPr>
              <a:t>Vivamus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sagittis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posuere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risus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vel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condimentum</a:t>
            </a:r>
            <a:r>
              <a:rPr lang="en-GB" sz="2000" b="0" cap="none" baseline="0">
                <a:solidFill>
                  <a:srgbClr val="000000"/>
                </a:solidFill>
              </a:rPr>
              <a:t>. Ut </a:t>
            </a:r>
            <a:r>
              <a:rPr lang="en-GB" sz="2000" b="0" cap="none" baseline="0" err="1">
                <a:solidFill>
                  <a:srgbClr val="000000"/>
                </a:solidFill>
              </a:rPr>
              <a:t>sagittis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commodo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egestas</a:t>
            </a:r>
            <a:r>
              <a:rPr lang="en-GB" sz="2000" b="0" cap="none" baseline="0">
                <a:solidFill>
                  <a:srgbClr val="000000"/>
                </a:solidFill>
              </a:rPr>
              <a:t>. </a:t>
            </a:r>
            <a:r>
              <a:rPr lang="en-GB" sz="2000" b="0" cap="none" baseline="0" err="1">
                <a:solidFill>
                  <a:srgbClr val="000000"/>
                </a:solidFill>
              </a:rPr>
              <a:t>Fusce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aliquet</a:t>
            </a:r>
            <a:r>
              <a:rPr lang="en-GB" sz="2000" b="0" cap="none" baseline="0">
                <a:solidFill>
                  <a:srgbClr val="000000"/>
                </a:solidFill>
              </a:rPr>
              <a:t> </a:t>
            </a:r>
            <a:r>
              <a:rPr lang="en-GB" sz="2000" b="0" cap="none" baseline="0" err="1">
                <a:solidFill>
                  <a:srgbClr val="000000"/>
                </a:solidFill>
              </a:rPr>
              <a:t>metus</a:t>
            </a:r>
            <a:r>
              <a:rPr lang="en-GB" sz="2000" b="0" cap="none" baseline="0">
                <a:solidFill>
                  <a:srgbClr val="000000"/>
                </a:solidFill>
              </a:rPr>
              <a:t> a </a:t>
            </a:r>
            <a:r>
              <a:rPr lang="en-GB" sz="2000" b="0" cap="none" baseline="0" err="1">
                <a:solidFill>
                  <a:srgbClr val="000000"/>
                </a:solidFill>
              </a:rPr>
              <a:t>velit</a:t>
            </a:r>
            <a:r>
              <a:rPr lang="en-GB" sz="2000" b="0" cap="none" baseline="0">
                <a:solidFill>
                  <a:srgbClr val="000000"/>
                </a:solidFill>
              </a:rPr>
              <a:t> gravida </a:t>
            </a:r>
            <a:r>
              <a:rPr lang="en-GB" sz="2000" b="0" cap="none" baseline="0" err="1">
                <a:solidFill>
                  <a:srgbClr val="000000"/>
                </a:solidFill>
              </a:rPr>
              <a:t>euismod</a:t>
            </a:r>
            <a:r>
              <a:rPr lang="en-GB" sz="2000" b="0" cap="none" baseline="0">
                <a:solidFill>
                  <a:srgbClr val="000000"/>
                </a:solidFill>
              </a:rPr>
              <a:t>. 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02B49A8-BDE2-2BDE-27E4-AE82B4724A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4396" y="2014287"/>
            <a:ext cx="10112911" cy="836159"/>
          </a:xfrm>
          <a:prstGeom prst="rect">
            <a:avLst/>
          </a:prstGeom>
          <a:solidFill>
            <a:srgbClr val="2A255A"/>
          </a:solidFill>
        </p:spPr>
        <p:txBody>
          <a:bodyPr wrap="none" lIns="216000" tIns="144000" rIns="180000" bIns="108000">
            <a:spAutoFit/>
          </a:bodyPr>
          <a:lstStyle>
            <a:lvl1pPr marL="0" indent="0">
              <a:buNone/>
              <a:defRPr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CHAPTER text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9934B02-E8A1-51A3-289C-42706D2F1D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4397" y="3371099"/>
            <a:ext cx="10639424" cy="773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2A25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Heading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4FB1F5D-54D7-B2B4-8AA9-CA1136E4A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4092"/>
            <a:ext cx="18288000" cy="773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running head title</a:t>
            </a:r>
          </a:p>
        </p:txBody>
      </p:sp>
    </p:spTree>
    <p:extLst>
      <p:ext uri="{BB962C8B-B14F-4D97-AF65-F5344CB8AC3E}">
        <p14:creationId xmlns:p14="http://schemas.microsoft.com/office/powerpoint/2010/main" val="233762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tanding outside&#10;&#10;Description automatically generated">
            <a:extLst>
              <a:ext uri="{FF2B5EF4-FFF2-40B4-BE49-F238E27FC236}">
                <a16:creationId xmlns:a16="http://schemas.microsoft.com/office/drawing/2014/main" id="{741ED8C9-EE8D-2F61-D06E-0BECE8CDE2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2" r="27998"/>
          <a:stretch/>
        </p:blipFill>
        <p:spPr>
          <a:xfrm>
            <a:off x="3826042" y="-1"/>
            <a:ext cx="14461958" cy="102776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26354FC-15B8-2D19-7BBC-4D83DA85D4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1106150" cy="10287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AD01848-2090-2D12-AB00-59667A557A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000" y="720000"/>
            <a:ext cx="2572931" cy="20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marL="108000" algn="l" defTabSz="1371600" rtl="0" eaLnBrk="1" latinLnBrk="0" hangingPunct="1">
        <a:lnSpc>
          <a:spcPct val="90000"/>
        </a:lnSpc>
        <a:spcBef>
          <a:spcPct val="0"/>
        </a:spcBef>
        <a:buNone/>
        <a:defRPr sz="7200" b="1" kern="1200" cap="all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55C8B0F-709F-FC62-FC41-2BABC99F0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21132800" cy="10287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AD01848-2090-2D12-AB00-59667A557A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00" y="720000"/>
            <a:ext cx="2572931" cy="20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6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EDEEFC89-23C5-9336-D3A2-33E18393F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76" t="17901" b="44229"/>
          <a:stretch/>
        </p:blipFill>
        <p:spPr>
          <a:xfrm>
            <a:off x="0" y="0"/>
            <a:ext cx="17608162" cy="10287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E8A5681-238A-4DA1-41A5-BD5DA5110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852647" y="660475"/>
            <a:ext cx="1755515" cy="14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6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5CD075-D9AF-246F-9169-D9AC068CF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91" y="1786724"/>
            <a:ext cx="4291099" cy="4247388"/>
          </a:xfrm>
          <a:prstGeom prst="rect">
            <a:avLst/>
          </a:prstGeom>
        </p:spPr>
      </p:pic>
      <p:pic>
        <p:nvPicPr>
          <p:cNvPr id="25" name="Picture 24" descr="A collage of people&amp;#39;s faces&#10;&#10;Description automatically generated">
            <a:extLst>
              <a:ext uri="{FF2B5EF4-FFF2-40B4-BE49-F238E27FC236}">
                <a16:creationId xmlns:a16="http://schemas.microsoft.com/office/drawing/2014/main" id="{E8C4EB21-7848-18E0-94C2-FADD73026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2" y="6572883"/>
            <a:ext cx="6357937" cy="3656334"/>
          </a:xfrm>
          <a:prstGeom prst="rect">
            <a:avLst/>
          </a:prstGeom>
        </p:spPr>
      </p:pic>
      <p:pic>
        <p:nvPicPr>
          <p:cNvPr id="22" name="Picture 21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9EB7EAEF-DF25-6764-D830-3CD6F7232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914" y="1659996"/>
            <a:ext cx="5238469" cy="39290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63494-EF23-9620-D21F-7A8C441021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0108" y="571250"/>
            <a:ext cx="7407491" cy="836159"/>
          </a:xfrm>
        </p:spPr>
        <p:txBody>
          <a:bodyPr wrap="none" lIns="216000" tIns="144000" rIns="180000" bIns="108000" anchor="t">
            <a:sp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European CLIMATE PACT</a:t>
            </a:r>
            <a:endParaRPr lang="en-US" dirty="0"/>
          </a:p>
        </p:txBody>
      </p:sp>
      <p:pic>
        <p:nvPicPr>
          <p:cNvPr id="7" name="Picture 6" descr="A person holding a flag&#10;&#10;Description automatically generated">
            <a:extLst>
              <a:ext uri="{FF2B5EF4-FFF2-40B4-BE49-F238E27FC236}">
                <a16:creationId xmlns:a16="http://schemas.microsoft.com/office/drawing/2014/main" id="{C1A50464-9EE9-9394-97A8-42F8EFC13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9783" y="6034112"/>
            <a:ext cx="4972050" cy="3246211"/>
          </a:xfrm>
          <a:prstGeom prst="rect">
            <a:avLst/>
          </a:prstGeom>
        </p:spPr>
      </p:pic>
      <p:pic>
        <p:nvPicPr>
          <p:cNvPr id="8" name="Picture 7" descr="A group of people sitting around a table on a rooftop&#10;&#10;Description automatically generated">
            <a:extLst>
              <a:ext uri="{FF2B5EF4-FFF2-40B4-BE49-F238E27FC236}">
                <a16:creationId xmlns:a16="http://schemas.microsoft.com/office/drawing/2014/main" id="{313C0D29-572F-0106-29B7-E51901DD2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4107" y="2454099"/>
            <a:ext cx="4743450" cy="340995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825CAB40-C190-C0EB-860B-05C17999A2DD}"/>
              </a:ext>
            </a:extLst>
          </p:cNvPr>
          <p:cNvSpPr/>
          <p:nvPr/>
        </p:nvSpPr>
        <p:spPr>
          <a:xfrm>
            <a:off x="11744325" y="2884027"/>
            <a:ext cx="3629026" cy="102639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2400" b="1" dirty="0">
                <a:solidFill>
                  <a:srgbClr val="E6F1F1"/>
                </a:solidFill>
                <a:latin typeface="Open Sans"/>
                <a:ea typeface="Open Sans"/>
                <a:cs typeface="Open Sans"/>
              </a:rPr>
              <a:t>Citizen engagement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2C47A7-7FF9-866D-598C-556332BEFBAA}"/>
              </a:ext>
            </a:extLst>
          </p:cNvPr>
          <p:cNvSpPr/>
          <p:nvPr/>
        </p:nvSpPr>
        <p:spPr>
          <a:xfrm>
            <a:off x="9761148" y="1041948"/>
            <a:ext cx="4972050" cy="119094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2400" b="1" dirty="0">
                <a:solidFill>
                  <a:srgbClr val="E6F1F1"/>
                </a:solidFill>
                <a:latin typeface="Open Sans"/>
                <a:ea typeface="Open Sans"/>
                <a:cs typeface="Open Sans"/>
              </a:rPr>
              <a:t>Events &amp; activities in all EU Member States</a:t>
            </a: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3DFC9BA-FA5B-CBD2-8657-E6B302EF4374}"/>
              </a:ext>
            </a:extLst>
          </p:cNvPr>
          <p:cNvSpPr/>
          <p:nvPr/>
        </p:nvSpPr>
        <p:spPr>
          <a:xfrm>
            <a:off x="5676784" y="5201881"/>
            <a:ext cx="4192001" cy="102639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2400" b="1" dirty="0">
                <a:solidFill>
                  <a:srgbClr val="E6F1F1"/>
                </a:solidFill>
                <a:latin typeface="Open Sans"/>
                <a:ea typeface="Open Sans"/>
                <a:cs typeface="Open Sans"/>
              </a:rPr>
              <a:t>Climate Pact Ambassadors</a:t>
            </a:r>
            <a:endParaRPr lang="en-US" dirty="0"/>
          </a:p>
        </p:txBody>
      </p:sp>
      <p:pic>
        <p:nvPicPr>
          <p:cNvPr id="26" name="Picture 25" descr="A person running with a briefcase&#10;&#10;Description automatically generated">
            <a:extLst>
              <a:ext uri="{FF2B5EF4-FFF2-40B4-BE49-F238E27FC236}">
                <a16:creationId xmlns:a16="http://schemas.microsoft.com/office/drawing/2014/main" id="{23D63F76-3AD1-0DBC-EC2F-6A1935095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5450" y="6228272"/>
            <a:ext cx="2743200" cy="3888357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82F5618C-D0BC-BDB8-B217-4AC579CC6E6C}"/>
              </a:ext>
            </a:extLst>
          </p:cNvPr>
          <p:cNvSpPr/>
          <p:nvPr/>
        </p:nvSpPr>
        <p:spPr>
          <a:xfrm>
            <a:off x="11028390" y="8840000"/>
            <a:ext cx="3930623" cy="102639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2400" b="1" dirty="0">
                <a:solidFill>
                  <a:srgbClr val="E6F1F1"/>
                </a:solidFill>
                <a:latin typeface="Open Sans"/>
                <a:ea typeface="Open Sans"/>
                <a:cs typeface="Open Sans"/>
              </a:rPr>
              <a:t>Communication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AD98581-938D-F5CB-F31E-B80206F064C2}"/>
              </a:ext>
            </a:extLst>
          </p:cNvPr>
          <p:cNvSpPr/>
          <p:nvPr/>
        </p:nvSpPr>
        <p:spPr>
          <a:xfrm>
            <a:off x="184518" y="6303497"/>
            <a:ext cx="4130204" cy="140246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2400" b="1" dirty="0">
                <a:solidFill>
                  <a:srgbClr val="E6F1F1"/>
                </a:solidFill>
                <a:latin typeface="Open Sans"/>
                <a:ea typeface="Open Sans"/>
                <a:cs typeface="Open Sans"/>
              </a:rPr>
              <a:t>Climate action commitments and partnerships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304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Page - Im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2A255A"/>
        </a:solidFill>
      </a:spPr>
      <a:bodyPr wrap="none" lIns="216000" tIns="180000" rIns="288000" bIns="10800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Page - Graphic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ner P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1E423E1053143A72AC4DF303AC6F5" ma:contentTypeVersion="17" ma:contentTypeDescription="Create a new document." ma:contentTypeScope="" ma:versionID="9e1065e93aa7349a7f47fc07ecf129df">
  <xsd:schema xmlns:xsd="http://www.w3.org/2001/XMLSchema" xmlns:xs="http://www.w3.org/2001/XMLSchema" xmlns:p="http://schemas.microsoft.com/office/2006/metadata/properties" xmlns:ns2="d47e9b79-a238-4c23-8f8d-deb36af73bea" xmlns:ns3="827efdc9-378e-418a-934d-4e27c154476b" targetNamespace="http://schemas.microsoft.com/office/2006/metadata/properties" ma:root="true" ma:fieldsID="ebd197de9bb5d83e3e9f6708c38040ff" ns2:_="" ns3:_="">
    <xsd:import namespace="d47e9b79-a238-4c23-8f8d-deb36af73bea"/>
    <xsd:import namespace="827efdc9-378e-418a-934d-4e27c1544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9b79-a238-4c23-8f8d-deb36af73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efdc9-378e-418a-934d-4e27c15447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6bf5210-a852-4941-b62c-938e67ceab87}" ma:internalName="TaxCatchAll" ma:showField="CatchAllData" ma:web="827efdc9-378e-418a-934d-4e27c1544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7efdc9-378e-418a-934d-4e27c154476b" xsi:nil="true"/>
    <lcf76f155ced4ddcb4097134ff3c332f xmlns="d47e9b79-a238-4c23-8f8d-deb36af73b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8C6BCF-32A3-4130-AFB4-D94F3C5593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E7268A-35A9-4236-9215-03AA5755462B}"/>
</file>

<file path=customXml/itemProps3.xml><?xml version="1.0" encoding="utf-8"?>
<ds:datastoreItem xmlns:ds="http://schemas.openxmlformats.org/officeDocument/2006/customXml" ds:itemID="{FD927664-6CD2-4987-8B11-41EA0FB8490C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58085c8c-5279-42cf-ac29-f4ce9d835887"/>
    <ds:schemaRef ds:uri="http://schemas.microsoft.com/office/2006/metadata/properties"/>
    <ds:schemaRef ds:uri="http://purl.org/dc/dcmitype/"/>
    <ds:schemaRef ds:uri="http://purl.org/dc/terms/"/>
    <ds:schemaRef ds:uri="f0a249f4-4a41-478a-a2d6-207abd7d8b27"/>
    <ds:schemaRef ds:uri="http://schemas.microsoft.com/office/2006/documentManagement/typ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Open Sans</vt:lpstr>
      <vt:lpstr>Cover Page - Image</vt:lpstr>
      <vt:lpstr>Cover Page - Graphic</vt:lpstr>
      <vt:lpstr>Inner Page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Knight</dc:creator>
  <cp:lastModifiedBy>MAANAVILJA Laura (CLIMA)</cp:lastModifiedBy>
  <cp:revision>39</cp:revision>
  <dcterms:created xsi:type="dcterms:W3CDTF">2023-09-22T15:24:24Z</dcterms:created>
  <dcterms:modified xsi:type="dcterms:W3CDTF">2023-11-13T13:12:10Z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0x0101008CF1E423E1053143A72AC4DF303AC6F5</vt:lpwstr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2023-09-26T10:39:27Z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ec6e18f6-e698-4923-bf7b-617dfec1e3c0</vt:lpwstr>
  </property>
  <property fmtid="{D5CDD505-2E9C-101B-9397-08002B2CF9AE}" pid="10" name="MSIP_Label_6bd9ddd1-4d20-43f6-abfa-fc3c07406f94_ContentBits">
    <vt:lpwstr>0</vt:lpwstr>
  </property>
</Properties>
</file>