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442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h3YP3xexYcFoahXa2ehi0H5V4Z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3621" autoAdjust="0"/>
  </p:normalViewPr>
  <p:slideViewPr>
    <p:cSldViewPr snapToGrid="0">
      <p:cViewPr varScale="1">
        <p:scale>
          <a:sx n="80" d="100"/>
          <a:sy n="80" d="100"/>
        </p:scale>
        <p:origin x="43" y="134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-277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customschemas.google.com/relationships/presentationmetadata" Target="metadata"/><Relationship Id="rId3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32" Type="http://schemas.openxmlformats.org/officeDocument/2006/relationships/customXml" Target="../customXml/item2.xml"/><Relationship Id="rId28" Type="http://schemas.openxmlformats.org/officeDocument/2006/relationships/viewProps" Target="viewProps.xml"/><Relationship Id="rId31" Type="http://schemas.openxmlformats.org/officeDocument/2006/relationships/customXml" Target="../customXml/item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59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905699" cy="388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7" name="Google Shape;27;p23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8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8" name="Google Shape;1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8"/>
          <p:cNvSpPr/>
          <p:nvPr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38" descr="European Commi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8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2" name="Google Shape;152;p38"/>
          <p:cNvSpPr txBox="1"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3" name="Google Shape;153;p38"/>
          <p:cNvSpPr txBox="1">
            <a:spLocks noGrp="1"/>
          </p:cNvSpPr>
          <p:nvPr>
            <p:ph type="body" idx="2"/>
          </p:nvPr>
        </p:nvSpPr>
        <p:spPr>
          <a:xfrm>
            <a:off x="6096000" y="5783535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4" name="Google Shape;154;p38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38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9"/>
          <p:cNvSpPr txBox="1">
            <a:spLocks noGrp="1"/>
          </p:cNvSpPr>
          <p:nvPr>
            <p:ph type="sldNum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8" name="Google Shape;158;p39"/>
          <p:cNvPicPr preferRelativeResize="0"/>
          <p:nvPr/>
        </p:nvPicPr>
        <p:blipFill rotWithShape="1">
          <a:blip r:embed="rId2">
            <a:alphaModFix/>
          </a:blip>
          <a:srcRect t="4555"/>
          <a:stretch/>
        </p:blipFill>
        <p:spPr>
          <a:xfrm>
            <a:off x="0" y="1078173"/>
            <a:ext cx="12192000" cy="578324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9"/>
          <p:cNvSpPr/>
          <p:nvPr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39" descr="European Commi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9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2" name="Google Shape;162;p39"/>
          <p:cNvSpPr txBox="1"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3" name="Google Shape;163;p39"/>
          <p:cNvSpPr txBox="1">
            <a:spLocks noGrp="1"/>
          </p:cNvSpPr>
          <p:nvPr>
            <p:ph type="body" idx="2"/>
          </p:nvPr>
        </p:nvSpPr>
        <p:spPr>
          <a:xfrm>
            <a:off x="6096000" y="5557903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4" name="Google Shape;164;p39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39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slide (option 2)">
  <p:cSld name="Last slide (option 2)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/>
          <p:nvPr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0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9" name="Google Shape;169;p40"/>
          <p:cNvSpPr txBox="1"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  <a:defRPr sz="6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0" name="Google Shape;170;p40"/>
          <p:cNvSpPr txBox="1">
            <a:spLocks noGrp="1"/>
          </p:cNvSpPr>
          <p:nvPr>
            <p:ph type="body" idx="1"/>
          </p:nvPr>
        </p:nvSpPr>
        <p:spPr>
          <a:xfrm>
            <a:off x="838976" y="4175997"/>
            <a:ext cx="10888663" cy="162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rgbClr val="767676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1" name="Google Shape;171;p40"/>
          <p:cNvCxnSpPr/>
          <p:nvPr/>
        </p:nvCxnSpPr>
        <p:spPr>
          <a:xfrm>
            <a:off x="838200" y="0"/>
            <a:ext cx="0" cy="2362711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Object">
  <p:cSld name="Content and Objec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4" name="Google Shape;174;p41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5" name="Google Shape;175;p41"/>
          <p:cNvSpPr txBox="1">
            <a:spLocks noGrp="1"/>
          </p:cNvSpPr>
          <p:nvPr>
            <p:ph type="body" idx="1"/>
          </p:nvPr>
        </p:nvSpPr>
        <p:spPr>
          <a:xfrm>
            <a:off x="838198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Google Shape;176;p41"/>
          <p:cNvSpPr txBox="1">
            <a:spLocks noGrp="1"/>
          </p:cNvSpPr>
          <p:nvPr>
            <p:ph type="body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7" name="Google Shape;177;p41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42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81" name="Google Shape;181;p42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" name="Google Shape;13;p21" descr="European Commission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033852" y="6045988"/>
            <a:ext cx="1715733" cy="45042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21F1CA2-CD63-AE11-6E83-3F170288F1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03" r="18515" b="9548"/>
          <a:stretch/>
        </p:blipFill>
        <p:spPr>
          <a:xfrm rot="1275019">
            <a:off x="8038915" y="872326"/>
            <a:ext cx="3866821" cy="2305050"/>
          </a:xfrm>
          <a:prstGeom prst="rect">
            <a:avLst/>
          </a:prstGeom>
          <a:ln w="50800" cap="sq">
            <a:solidFill>
              <a:schemeClr val="accent5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9348" y="583305"/>
            <a:ext cx="11330546" cy="782357"/>
          </a:xfrm>
        </p:spPr>
        <p:txBody>
          <a:bodyPr/>
          <a:lstStyle/>
          <a:p>
            <a:r>
              <a:rPr lang="fr-BE" sz="4400" b="1" dirty="0">
                <a:solidFill>
                  <a:srgbClr val="002060"/>
                </a:solidFill>
              </a:rPr>
              <a:t>EU </a:t>
            </a:r>
            <a:r>
              <a:rPr lang="fr-BE" sz="4400" b="1" dirty="0" err="1">
                <a:solidFill>
                  <a:srgbClr val="002060"/>
                </a:solidFill>
              </a:rPr>
              <a:t>working</a:t>
            </a:r>
            <a:r>
              <a:rPr lang="fr-BE" sz="4400" b="1" dirty="0">
                <a:solidFill>
                  <a:srgbClr val="002060"/>
                </a:solidFill>
              </a:rPr>
              <a:t> group </a:t>
            </a:r>
            <a:r>
              <a:rPr lang="fr-BE" sz="4400" b="1" dirty="0" err="1">
                <a:solidFill>
                  <a:srgbClr val="002060"/>
                </a:solidFill>
              </a:rPr>
              <a:t>learning</a:t>
            </a:r>
            <a:r>
              <a:rPr lang="fr-BE" sz="4400" b="1" dirty="0">
                <a:solidFill>
                  <a:srgbClr val="002060"/>
                </a:solidFill>
              </a:rPr>
              <a:t> for </a:t>
            </a:r>
            <a:r>
              <a:rPr lang="fr-BE" sz="4400" b="1" dirty="0" err="1">
                <a:solidFill>
                  <a:srgbClr val="002060"/>
                </a:solidFill>
              </a:rPr>
              <a:t>sustainability</a:t>
            </a:r>
            <a:r>
              <a:rPr lang="fr-BE" sz="44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633" y="1585392"/>
            <a:ext cx="6146681" cy="4778832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r="22898"/>
          <a:stretch/>
        </p:blipFill>
        <p:spPr>
          <a:xfrm>
            <a:off x="6096000" y="2218257"/>
            <a:ext cx="2558191" cy="1756551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7436" y="4144692"/>
            <a:ext cx="4379765" cy="165335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74364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_accessible_2023.pptx" id="{EC878A57-382A-4C39-A584-1AF0C626172A}" vid="{130AD24A-F7AC-477C-91ED-41AA5CF269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F1E423E1053143A72AC4DF303AC6F5" ma:contentTypeVersion="17" ma:contentTypeDescription="Create a new document." ma:contentTypeScope="" ma:versionID="9e1065e93aa7349a7f47fc07ecf129df">
  <xsd:schema xmlns:xsd="http://www.w3.org/2001/XMLSchema" xmlns:xs="http://www.w3.org/2001/XMLSchema" xmlns:p="http://schemas.microsoft.com/office/2006/metadata/properties" xmlns:ns2="d47e9b79-a238-4c23-8f8d-deb36af73bea" xmlns:ns3="827efdc9-378e-418a-934d-4e27c154476b" targetNamespace="http://schemas.microsoft.com/office/2006/metadata/properties" ma:root="true" ma:fieldsID="ebd197de9bb5d83e3e9f6708c38040ff" ns2:_="" ns3:_="">
    <xsd:import namespace="d47e9b79-a238-4c23-8f8d-deb36af73bea"/>
    <xsd:import namespace="827efdc9-378e-418a-934d-4e27c15447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e9b79-a238-4c23-8f8d-deb36af73b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efdc9-378e-418a-934d-4e27c154476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6bf5210-a852-4941-b62c-938e67ceab87}" ma:internalName="TaxCatchAll" ma:showField="CatchAllData" ma:web="827efdc9-378e-418a-934d-4e27c15447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7efdc9-378e-418a-934d-4e27c154476b" xsi:nil="true"/>
    <lcf76f155ced4ddcb4097134ff3c332f xmlns="d47e9b79-a238-4c23-8f8d-deb36af73be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4DA8FF-C980-44FB-9B39-479A04F3B455}"/>
</file>

<file path=customXml/itemProps2.xml><?xml version="1.0" encoding="utf-8"?>
<ds:datastoreItem xmlns:ds="http://schemas.openxmlformats.org/officeDocument/2006/customXml" ds:itemID="{056A4543-2E21-4C46-BDD1-FE9BE296BC86}"/>
</file>

<file path=customXml/itemProps3.xml><?xml version="1.0" encoding="utf-8"?>
<ds:datastoreItem xmlns:ds="http://schemas.openxmlformats.org/officeDocument/2006/customXml" ds:itemID="{277D54DB-E65C-4A6A-AC74-920060104C11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</TotalTime>
  <Words>7</Words>
  <Application>Microsoft Office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EU working group learning for sustainability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working group learning for sustainability </dc:title>
  <dc:creator>PISIOTIS Ulrike (EAC)</dc:creator>
  <cp:lastModifiedBy>PISIOTIS Ulrike (EAC)</cp:lastModifiedBy>
  <cp:revision>1</cp:revision>
  <dcterms:created xsi:type="dcterms:W3CDTF">2023-11-10T11:22:50Z</dcterms:created>
  <dcterms:modified xsi:type="dcterms:W3CDTF">2023-11-10T11:30:58Z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0x0101008CF1E423E1053143A72AC4DF303AC6F5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2023-09-26T10:27:54Z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5f9041e0-26c3-439f-9557-91c751557f9e</vt:lpwstr>
  </property>
  <property fmtid="{D5CDD505-2E9C-101B-9397-08002B2CF9AE}" pid="9" name="MSIP_Label_6bd9ddd1-4d20-43f6-abfa-fc3c07406f94_ContentBits">
    <vt:lpwstr>0</vt:lpwstr>
  </property>
</Properties>
</file>