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7B8F2F-DB87-BA4B-B21A-1275318D3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6DB8097-E8D0-ED49-8416-1A607C10435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096000" y="2711668"/>
            <a:ext cx="5745892" cy="2773015"/>
          </a:xfrm>
        </p:spPr>
        <p:txBody>
          <a:bodyPr/>
          <a:lstStyle/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32471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B7860-9395-1C49-BBF7-0E9E840FFD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CED86-2F19-6E48-9692-71C99EC53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5" y="296562"/>
            <a:ext cx="11259812" cy="118624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here</a:t>
            </a:r>
          </a:p>
        </p:txBody>
      </p:sp>
    </p:spTree>
    <p:extLst>
      <p:ext uri="{BB962C8B-B14F-4D97-AF65-F5344CB8AC3E}">
        <p14:creationId xmlns:p14="http://schemas.microsoft.com/office/powerpoint/2010/main" val="410632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B7860-9395-1C49-BBF7-0E9E840FFD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CED86-2F19-6E48-9692-71C99EC53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5" y="296562"/>
            <a:ext cx="11259812" cy="118624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here</a:t>
            </a:r>
          </a:p>
        </p:txBody>
      </p:sp>
    </p:spTree>
    <p:extLst>
      <p:ext uri="{BB962C8B-B14F-4D97-AF65-F5344CB8AC3E}">
        <p14:creationId xmlns:p14="http://schemas.microsoft.com/office/powerpoint/2010/main" val="227842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B7860-9395-1C49-BBF7-0E9E840FFD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CED86-2F19-6E48-9692-71C99EC53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5" y="296562"/>
            <a:ext cx="11259812" cy="118624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here</a:t>
            </a:r>
          </a:p>
        </p:txBody>
      </p:sp>
    </p:spTree>
    <p:extLst>
      <p:ext uri="{BB962C8B-B14F-4D97-AF65-F5344CB8AC3E}">
        <p14:creationId xmlns:p14="http://schemas.microsoft.com/office/powerpoint/2010/main" val="98230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FB7860-9395-1C49-BBF7-0E9E840FFD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CCED86-2F19-6E48-9692-71C99EC538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15" y="296562"/>
            <a:ext cx="11259812" cy="118624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here</a:t>
            </a:r>
          </a:p>
        </p:txBody>
      </p:sp>
    </p:spTree>
    <p:extLst>
      <p:ext uri="{BB962C8B-B14F-4D97-AF65-F5344CB8AC3E}">
        <p14:creationId xmlns:p14="http://schemas.microsoft.com/office/powerpoint/2010/main" val="234675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48EF97F0-E2A7-394B-AA57-DF93E370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463" y="1309255"/>
            <a:ext cx="4499263" cy="4187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84475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49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F76AF8-1FC7-8248-AF4A-87B160F0D324}"/>
              </a:ext>
            </a:extLst>
          </p:cNvPr>
          <p:cNvSpPr txBox="1"/>
          <p:nvPr/>
        </p:nvSpPr>
        <p:spPr>
          <a:xfrm>
            <a:off x="7334999" y="5514180"/>
            <a:ext cx="29113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800" b="0" i="0" u="none" strike="noStrike" kern="1200" cap="none" spc="0" normalizeH="0" baseline="0" noProof="0" dirty="0">
                <a:ln>
                  <a:noFill/>
                </a:ln>
                <a:solidFill>
                  <a:srgbClr val="4C6C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GROW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000" b="0" i="0" u="none" strike="noStrike" kern="1200" cap="none" spc="0" normalizeH="0" baseline="0" noProof="0" dirty="0">
                <a:ln>
                  <a:noFill/>
                </a:ln>
                <a:solidFill>
                  <a:srgbClr val="4A4A4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</a:t>
            </a:r>
          </a:p>
        </p:txBody>
      </p:sp>
      <p:pic>
        <p:nvPicPr>
          <p:cNvPr id="1030" name="Picture 6" descr="Flag of Europ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53" y="5514180"/>
            <a:ext cx="1488474" cy="9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7F3BC4-DB10-03BF-11BD-6A93E926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0"/>
          <a:stretch/>
        </p:blipFill>
        <p:spPr>
          <a:xfrm>
            <a:off x="1876004" y="1164740"/>
            <a:ext cx="5657578" cy="4845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E0BAB-5E08-D9D0-11A2-28A0FC468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671" y="4566288"/>
            <a:ext cx="1383912" cy="1274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82B8F-A59D-3CFA-CF1E-DD2637AC8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91" y="297563"/>
            <a:ext cx="7547155" cy="104338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8BA6AD6-0B20-DB03-EBFD-5FCA38F61AC4}"/>
              </a:ext>
            </a:extLst>
          </p:cNvPr>
          <p:cNvGrpSpPr/>
          <p:nvPr/>
        </p:nvGrpSpPr>
        <p:grpSpPr>
          <a:xfrm>
            <a:off x="8170675" y="2886540"/>
            <a:ext cx="3422301" cy="2435711"/>
            <a:chOff x="7599283" y="2948244"/>
            <a:chExt cx="3422301" cy="24357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037858-5A87-F67F-4032-207CB6F8B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99283" y="2951632"/>
              <a:ext cx="1055830" cy="7044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70E3F9-1461-7795-0C82-FDA5EA8A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81675" y="2948245"/>
              <a:ext cx="1055829" cy="70444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1B36667-BCFE-B24C-46C0-91B17D170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64066" y="2948244"/>
              <a:ext cx="1057518" cy="7044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E98660E-2142-0806-9E3D-3928A80DA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20131" y="3806189"/>
              <a:ext cx="1055830" cy="7033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0ED6060-9B29-6C68-3BF0-5D721281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2099" y="3814157"/>
              <a:ext cx="1055829" cy="7033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1B487E-5503-2231-D37F-DF5D9BB9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65753" y="3838363"/>
              <a:ext cx="1055831" cy="7033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CA75C8-F196-8314-B775-D1F3D877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517305" y="4669419"/>
              <a:ext cx="1055830" cy="70445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56A4DA-CA66-547E-A9FD-0C9709B04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37650" y="4678944"/>
              <a:ext cx="1055830" cy="705011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AAE5018-3979-880E-17CB-6787531CFF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486" y="1669492"/>
            <a:ext cx="1525380" cy="1530161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68779A84-CE33-CE1A-9F33-127DFEEFCE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0819" y="406317"/>
            <a:ext cx="5657273" cy="31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921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F1E423E1053143A72AC4DF303AC6F5" ma:contentTypeVersion="17" ma:contentTypeDescription="Create a new document." ma:contentTypeScope="" ma:versionID="9e1065e93aa7349a7f47fc07ecf129df">
  <xsd:schema xmlns:xsd="http://www.w3.org/2001/XMLSchema" xmlns:xs="http://www.w3.org/2001/XMLSchema" xmlns:p="http://schemas.microsoft.com/office/2006/metadata/properties" xmlns:ns2="d47e9b79-a238-4c23-8f8d-deb36af73bea" xmlns:ns3="827efdc9-378e-418a-934d-4e27c154476b" targetNamespace="http://schemas.microsoft.com/office/2006/metadata/properties" ma:root="true" ma:fieldsID="ebd197de9bb5d83e3e9f6708c38040ff" ns2:_="" ns3:_="">
    <xsd:import namespace="d47e9b79-a238-4c23-8f8d-deb36af73bea"/>
    <xsd:import namespace="827efdc9-378e-418a-934d-4e27c15447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e9b79-a238-4c23-8f8d-deb36af73b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efdc9-378e-418a-934d-4e27c15447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6bf5210-a852-4941-b62c-938e67ceab87}" ma:internalName="TaxCatchAll" ma:showField="CatchAllData" ma:web="827efdc9-378e-418a-934d-4e27c15447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7efdc9-378e-418a-934d-4e27c154476b" xsi:nil="true"/>
    <lcf76f155ced4ddcb4097134ff3c332f xmlns="d47e9b79-a238-4c23-8f8d-deb36af73b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2E2D3D-7062-4902-BF2E-690F55753BA6}"/>
</file>

<file path=customXml/itemProps2.xml><?xml version="1.0" encoding="utf-8"?>
<ds:datastoreItem xmlns:ds="http://schemas.openxmlformats.org/officeDocument/2006/customXml" ds:itemID="{ADBA0BCB-230D-492B-90E8-C778206319C3}"/>
</file>

<file path=customXml/itemProps3.xml><?xml version="1.0" encoding="utf-8"?>
<ds:datastoreItem xmlns:ds="http://schemas.openxmlformats.org/officeDocument/2006/customXml" ds:itemID="{72E1EE32-608A-4215-93FF-1AB275503E16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BLAUDEAU Benedicte (ENV)</dc:creator>
  <cp:lastModifiedBy>BLAUDEAU Benedicte (ENV)</cp:lastModifiedBy>
  <cp:revision>1</cp:revision>
  <dcterms:created xsi:type="dcterms:W3CDTF">2023-11-06T10:58:44Z</dcterms:created>
  <dcterms:modified xsi:type="dcterms:W3CDTF">2023-11-06T10:59:30Z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2023-11-06T10:58:44Z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e6fb1fed-abe5-4153-a75b-4e0518a94c24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0x0101008CF1E423E1053143A72AC4DF303AC6F5</vt:lpwstr>
  </property>
</Properties>
</file>