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1" r:id="rId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FFC000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63575" autoAdjust="0"/>
  </p:normalViewPr>
  <p:slideViewPr>
    <p:cSldViewPr snapToGrid="0">
      <p:cViewPr varScale="1">
        <p:scale>
          <a:sx n="50" d="100"/>
          <a:sy n="50" d="100"/>
        </p:scale>
        <p:origin x="1328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2353" y="3049251"/>
            <a:ext cx="2597425" cy="1584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51425" y="1600201"/>
            <a:ext cx="5455577" cy="413186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Agenda 2030 and SDGs, Paris agreement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EU Global Gateway, NDICI budget 10% education and 35% green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EU Gender Action Plan GAP III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Youth Action Plan YAP in EU External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upport sustainable growth and a just green transition of societies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35 bilateral education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include green dimensions</a:t>
            </a:r>
          </a:p>
          <a:p>
            <a:endParaRPr lang="en-US" dirty="0"/>
          </a:p>
          <a:p>
            <a:pPr lvl="0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978123" cy="782357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global commitments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3" y="1509176"/>
            <a:ext cx="2597426" cy="1507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53" y="4633680"/>
            <a:ext cx="2597426" cy="95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254B2-658A-4A4C-32BD-1746A9F2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960" y="1672121"/>
            <a:ext cx="3270884" cy="37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31B013-D2EB-416F-AEAE-73967654D2C3}"/>
</file>

<file path=customXml/itemProps2.xml><?xml version="1.0" encoding="utf-8"?>
<ds:datastoreItem xmlns:ds="http://schemas.openxmlformats.org/officeDocument/2006/customXml" ds:itemID="{755E28CC-88C4-4B95-BFE8-8E073355C92D}"/>
</file>

<file path=customXml/itemProps3.xml><?xml version="1.0" encoding="utf-8"?>
<ds:datastoreItem xmlns:ds="http://schemas.openxmlformats.org/officeDocument/2006/customXml" ds:itemID="{B1AAD1B2-DEA1-474E-B7B6-CABD6843014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4329</TotalTime>
  <Words>55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EU global commitments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education &amp; skills</dc:title>
  <dc:creator>VAN CAMP Kirsten (INTPA)</dc:creator>
  <cp:lastModifiedBy>SUNDBACK-LINDROOS Annika (INTPA)</cp:lastModifiedBy>
  <cp:revision>99</cp:revision>
  <cp:lastPrinted>2023-06-09T16:30:44Z</cp:lastPrinted>
  <dcterms:created xsi:type="dcterms:W3CDTF">2022-11-29T08:48:46Z</dcterms:created>
  <dcterms:modified xsi:type="dcterms:W3CDTF">2023-11-06T09:14:11Z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2023-06-06T07:19:59Z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929b8c9c-a6c7-4fca-95ae-a30c1a25f729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0x0101008CF1E423E1053143A72AC4DF303AC6F5</vt:lpwstr>
  </property>
</Properties>
</file>