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80" r:id="rId3"/>
    <p:sldId id="283" r:id="rId4"/>
    <p:sldId id="278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055" autoAdjust="0"/>
  </p:normalViewPr>
  <p:slideViewPr>
    <p:cSldViewPr snapToGrid="0">
      <p:cViewPr varScale="1">
        <p:scale>
          <a:sx n="94" d="100"/>
          <a:sy n="94" d="100"/>
        </p:scale>
        <p:origin x="1092" y="9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6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6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6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articipate.euteens4green.or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/>
              <a:t>EUTeens4Green</a:t>
            </a:r>
            <a:br>
              <a:rPr lang="fr-BE" dirty="0"/>
            </a:br>
            <a:r>
              <a:rPr lang="fr-BE" sz="2000" dirty="0"/>
              <a:t>A new </a:t>
            </a:r>
            <a:r>
              <a:rPr lang="fr-BE" sz="2000" dirty="0" err="1"/>
              <a:t>generation</a:t>
            </a:r>
            <a:r>
              <a:rPr lang="fr-BE" sz="2000" dirty="0"/>
              <a:t> of </a:t>
            </a:r>
            <a:r>
              <a:rPr lang="fr-BE" sz="2000" dirty="0" err="1"/>
              <a:t>youth</a:t>
            </a:r>
            <a:r>
              <a:rPr lang="fr-BE" sz="2000" dirty="0"/>
              <a:t> </a:t>
            </a:r>
            <a:r>
              <a:rPr lang="fr-BE" sz="2000" dirty="0" err="1"/>
              <a:t>ambassadors</a:t>
            </a:r>
            <a:r>
              <a:rPr lang="fr-BE" sz="2000" dirty="0"/>
              <a:t> for inclusive green transition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1200" dirty="0"/>
              <a:t>REGIO.E.1 – Administrative </a:t>
            </a:r>
            <a:r>
              <a:rPr lang="fr-BE" sz="1200" dirty="0" err="1"/>
              <a:t>Capacity</a:t>
            </a:r>
            <a:r>
              <a:rPr lang="fr-BE" sz="1200" dirty="0"/>
              <a:t> Building and </a:t>
            </a:r>
            <a:r>
              <a:rPr lang="fr-BE" sz="1200" dirty="0" err="1"/>
              <a:t>Solidarity</a:t>
            </a:r>
            <a:r>
              <a:rPr lang="fr-BE" sz="1200" dirty="0"/>
              <a:t> Instrument</a:t>
            </a:r>
            <a:br>
              <a:rPr lang="fr-BE" sz="1200" dirty="0"/>
            </a:b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97525D-F7D3-F7B8-D6EB-62BC52782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031" y="1555659"/>
            <a:ext cx="10247813" cy="4557758"/>
          </a:xfrm>
        </p:spPr>
        <p:txBody>
          <a:bodyPr/>
          <a:lstStyle/>
          <a:p>
            <a:r>
              <a:rPr lang="en-US" dirty="0"/>
              <a:t>Explore willingness of young people to participate in shaping EU cohesion policy</a:t>
            </a:r>
          </a:p>
          <a:p>
            <a:pPr lvl="1"/>
            <a:r>
              <a:rPr lang="en-US" dirty="0"/>
              <a:t>Focus of young people (15-24 years old) living in Just Transition territories</a:t>
            </a:r>
          </a:p>
          <a:p>
            <a:r>
              <a:rPr lang="en-US" dirty="0"/>
              <a:t>Investigate on their capacity to participate</a:t>
            </a:r>
          </a:p>
          <a:p>
            <a:pPr lvl="1"/>
            <a:r>
              <a:rPr lang="en-US" dirty="0"/>
              <a:t>Identify people at risk of exclusion from the green transition and implement solutions for inclusion</a:t>
            </a:r>
          </a:p>
          <a:p>
            <a:r>
              <a:rPr lang="en-US" dirty="0"/>
              <a:t>Understand the conditions for attract their interest and motivate to participate </a:t>
            </a:r>
          </a:p>
          <a:p>
            <a:pPr lvl="1"/>
            <a:r>
              <a:rPr lang="en-US" dirty="0"/>
              <a:t>Evaluate youth capacity to implement projects of value EUR10.000 in 12 months.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C72CD-03DF-91E6-5A32-DDF6DFA4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3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1AB7-6540-8201-DA5B-26D01DB9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69 projects, more </a:t>
            </a:r>
            <a:r>
              <a:rPr lang="fr-BE" dirty="0" err="1"/>
              <a:t>than</a:t>
            </a:r>
            <a:r>
              <a:rPr lang="fr-BE" dirty="0"/>
              <a:t> 250 </a:t>
            </a:r>
            <a:r>
              <a:rPr lang="fr-BE" dirty="0" err="1"/>
              <a:t>young</a:t>
            </a:r>
            <a:r>
              <a:rPr lang="fr-BE" dirty="0"/>
              <a:t> people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CA0C-9ACB-88AF-8747-A50C83CE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1452881"/>
            <a:ext cx="6473678" cy="540512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7E0EBDC-F6A8-D414-3538-FC7715E706CA}"/>
              </a:ext>
            </a:extLst>
          </p:cNvPr>
          <p:cNvSpPr/>
          <p:nvPr/>
        </p:nvSpPr>
        <p:spPr>
          <a:xfrm>
            <a:off x="8097520" y="1554480"/>
            <a:ext cx="1869440" cy="782357"/>
          </a:xfrm>
          <a:prstGeom prst="wedgeRoundRectCallout">
            <a:avLst>
              <a:gd name="adj1" fmla="val -121920"/>
              <a:gd name="adj2" fmla="val 74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Environment</a:t>
            </a:r>
            <a:r>
              <a:rPr lang="fr-BE" dirty="0"/>
              <a:t> </a:t>
            </a:r>
            <a:r>
              <a:rPr lang="fr-BE" dirty="0" err="1"/>
              <a:t>hero</a:t>
            </a:r>
            <a:r>
              <a:rPr lang="fr-BE" dirty="0"/>
              <a:t> course</a:t>
            </a:r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B7A123A-F78F-77BD-06DA-5C2E549FEF89}"/>
              </a:ext>
            </a:extLst>
          </p:cNvPr>
          <p:cNvSpPr/>
          <p:nvPr/>
        </p:nvSpPr>
        <p:spPr>
          <a:xfrm>
            <a:off x="8290560" y="4693883"/>
            <a:ext cx="2001520" cy="924597"/>
          </a:xfrm>
          <a:prstGeom prst="wedgeRoundRectCallout">
            <a:avLst>
              <a:gd name="adj1" fmla="val -160645"/>
              <a:gd name="adj2" fmla="val 67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« Green out of the box »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31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5425DB-E88B-EDD5-00DC-FA72B589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to follow EUTeens4Green</a:t>
            </a:r>
            <a:endParaRPr lang="en-GB" dirty="0"/>
          </a:p>
        </p:txBody>
      </p:sp>
      <p:pic>
        <p:nvPicPr>
          <p:cNvPr id="6" name="Google Shape;283;g20a636ad666_4_35">
            <a:extLst>
              <a:ext uri="{FF2B5EF4-FFF2-40B4-BE49-F238E27FC236}">
                <a16:creationId xmlns:a16="http://schemas.microsoft.com/office/drawing/2014/main" id="{0319801B-AD34-73BD-2221-3B7319FFAB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90" y="1838625"/>
            <a:ext cx="3092096" cy="30921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B051E-217C-D905-0C63-ABB53B9B3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931" y="1838625"/>
            <a:ext cx="3812004" cy="3381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C96580-6C1C-DB84-87C8-F9CAA4360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262" y="1791000"/>
            <a:ext cx="4216864" cy="277147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94F97F-07E3-BD99-F123-2D4B2C4F0BDB}"/>
              </a:ext>
            </a:extLst>
          </p:cNvPr>
          <p:cNvSpPr/>
          <p:nvPr/>
        </p:nvSpPr>
        <p:spPr>
          <a:xfrm>
            <a:off x="1132031" y="5592783"/>
            <a:ext cx="4761110" cy="7823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accent3">
                    <a:lumMod val="50000"/>
                  </a:schemeClr>
                </a:solidFill>
              </a:rPr>
              <a:t>@EUTeens4green on social media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D9DCE7-F637-9341-73BA-586DFD394943}"/>
              </a:ext>
            </a:extLst>
          </p:cNvPr>
          <p:cNvSpPr/>
          <p:nvPr/>
        </p:nvSpPr>
        <p:spPr>
          <a:xfrm>
            <a:off x="7968343" y="4930726"/>
            <a:ext cx="4063783" cy="541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6"/>
              </a:rPr>
              <a:t>https://participate.euteens4green.org/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42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the attention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1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7" ma:contentTypeDescription="Create a new document." ma:contentTypeScope="" ma:versionID="9e1065e93aa7349a7f47fc07ecf129df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ebd197de9bb5d83e3e9f6708c38040ff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F1F423-ED27-4F21-9A70-729896253F64}"/>
</file>

<file path=customXml/itemProps2.xml><?xml version="1.0" encoding="utf-8"?>
<ds:datastoreItem xmlns:ds="http://schemas.openxmlformats.org/officeDocument/2006/customXml" ds:itemID="{A56361D4-812F-433F-BFC9-3D1D8956CEEA}"/>
</file>

<file path=customXml/itemProps3.xml><?xml version="1.0" encoding="utf-8"?>
<ds:datastoreItem xmlns:ds="http://schemas.openxmlformats.org/officeDocument/2006/customXml" ds:itemID="{F71105DD-7ACD-4D6C-9F93-2AFBCF4DA87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1653</TotalTime>
  <Words>142</Words>
  <Application>Microsoft Office PowerPoint</Application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EUTeens4Green A new generation of youth ambassadors for inclusive green transition</vt:lpstr>
      <vt:lpstr>Objectives</vt:lpstr>
      <vt:lpstr>69 projects, more than 250 young people</vt:lpstr>
      <vt:lpstr>How to follow EUTeens4Green</vt:lpstr>
      <vt:lpstr>Thank you for the attention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AMODEO Francesco (REGIO)</dc:creator>
  <cp:lastModifiedBy>AMODEO Francesco (REGIO)</cp:lastModifiedBy>
  <cp:revision>42</cp:revision>
  <dcterms:created xsi:type="dcterms:W3CDTF">2023-09-28T15:04:31Z</dcterms:created>
  <dcterms:modified xsi:type="dcterms:W3CDTF">2023-11-08T13:34:56Z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2023-09-28T15:04:31Z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739a636b-3576-4dd0-aae5-303345070dbc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0x0101008CF1E423E1053143A72AC4DF303AC6F5</vt:lpwstr>
  </property>
</Properties>
</file>