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9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583"/>
  </p:normalViewPr>
  <p:slideViewPr>
    <p:cSldViewPr snapToGrid="0">
      <p:cViewPr varScale="1">
        <p:scale>
          <a:sx n="98" d="100"/>
          <a:sy n="9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DD70A-17F0-964F-930E-3ADA5F30FAD0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2BD5C-34BC-9240-B64C-D499D4CE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8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https://knowledge4policy.ec.europa.eu/diversification-education-</a:t>
            </a:r>
            <a:r>
              <a:rPr lang="en-GB" dirty="0" err="1"/>
              <a:t>learning_en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knowledgeworks.org</a:t>
            </a:r>
            <a:r>
              <a:rPr lang="en-GB" dirty="0"/>
              <a:t>/</a:t>
            </a:r>
            <a:r>
              <a:rPr lang="en-GB" dirty="0" err="1"/>
              <a:t>wp</a:t>
            </a:r>
            <a:r>
              <a:rPr lang="en-GB" dirty="0"/>
              <a:t>-content/uploads/2018/01/2020-forecast.pdf</a:t>
            </a:r>
          </a:p>
          <a:p>
            <a:r>
              <a:rPr lang="en-GB" dirty="0"/>
              <a:t>https://</a:t>
            </a:r>
            <a:r>
              <a:rPr lang="en-GB" dirty="0" err="1"/>
              <a:t>knowledgeworks.org</a:t>
            </a:r>
            <a:r>
              <a:rPr lang="en-GB" dirty="0"/>
              <a:t>/</a:t>
            </a:r>
            <a:r>
              <a:rPr lang="en-GB" dirty="0" err="1"/>
              <a:t>wp</a:t>
            </a:r>
            <a:r>
              <a:rPr lang="en-GB" dirty="0"/>
              <a:t>-content/uploads/2018/01/2020-forecast-update.pdf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2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op.europa.eu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/publication-detail/-/publication/43990e75-bf35-11ee-b164-01aa75ed71a1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9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https://joint-research-</a:t>
            </a:r>
            <a:r>
              <a:rPr lang="en-GB" dirty="0" err="1"/>
              <a:t>centre.ec.europa.eu</a:t>
            </a:r>
            <a:r>
              <a:rPr lang="en-GB" dirty="0"/>
              <a:t>/</a:t>
            </a:r>
            <a:r>
              <a:rPr lang="en-GB" dirty="0" err="1"/>
              <a:t>greencomp</a:t>
            </a:r>
            <a:r>
              <a:rPr lang="en-GB" dirty="0"/>
              <a:t>-</a:t>
            </a:r>
            <a:r>
              <a:rPr lang="en-GB" dirty="0" err="1"/>
              <a:t>european</a:t>
            </a:r>
            <a:r>
              <a:rPr lang="en-GB" dirty="0"/>
              <a:t>-sustainability-competence-framework/</a:t>
            </a:r>
            <a:r>
              <a:rPr lang="en-GB" dirty="0" err="1"/>
              <a:t>greencomp</a:t>
            </a:r>
            <a:r>
              <a:rPr lang="en-GB" dirty="0"/>
              <a:t>-conceptual-reference-</a:t>
            </a:r>
            <a:r>
              <a:rPr lang="en-GB" dirty="0" err="1"/>
              <a:t>model_en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3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https://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ed.ted.com</a:t>
            </a:r>
            <a:r>
              <a:rPr lang="en-GB" dirty="0">
                <a:effectLst/>
                <a:latin typeface="Helvetica Neue" panose="02000503000000020004" pitchFamily="2" charset="0"/>
              </a:rPr>
              <a:t>/future-forward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5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https://www.teachthefuture.org/futures-consciousness-scale-young-voices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BD5C-34BC-9240-B64C-D499D4CE0E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7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7BB8-4E08-AC3E-CA36-F7365375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B449B-47F2-BEC3-AEE9-316ADE4BF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6C41-5466-6442-6727-9D8C3103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0BCE-D492-3BED-F64C-E17F4F01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7617-F951-214E-40E0-DA82ED10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7AC9-1974-E70D-DD4A-FE8AC43C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75339-6FD5-5B02-19BF-BFE0A19B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ABA6-A129-59D3-7138-CD43AAED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64D4-CC7E-370A-F33E-FFCFBF11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9DAB0-4A4F-2DE1-1468-F2F7FB4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7D537-F879-9DE7-8335-8FDB339CC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7D44A-4741-4839-817A-B094BF890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02AC-1D5F-B527-427D-A98DA05B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353C-B9D5-1B18-CAA3-6EA50322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8F8D-4878-8E21-BC16-F5B22A58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0B60-6BBF-F7A3-96CB-2DEC668E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F86C-69E3-867D-D72E-11390CF9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462A-B852-5DD4-218A-E790EF27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3B8D-EEBF-D1E7-EA16-CB3F047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BB6BB-8051-C9F0-7BF1-B5642DC1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F769-7927-AEDF-F999-F2F0DC0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37457-DB3E-CF33-9215-5891CF1F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F3C2-42A7-99B4-290A-CD54DEE7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E6F4-A9B7-6EE1-BE3E-1988E246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3DE7-98C8-9E89-0C4A-825C6AE1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3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1EE-3F19-AD24-08F5-9C65936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F84AC-0DE3-8896-0B54-5FBEAF587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9A4A2-CCD7-BC67-F159-681295FE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21224-48F9-FB69-302C-14E5F186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C4DF-FBEE-FAB2-8635-452CC635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F0C80-8503-F783-2CEC-5F027004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6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5DD5-E3B2-6254-B4AB-B990DB71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3324C-0F1A-5A29-8582-A1283D886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8941A-3809-3925-73C7-FEFE606F6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E3AB9-450F-9104-E8BF-B0514CB01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3A63B-E266-9E73-1FDF-D32BF143F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3D022-F025-A275-8B06-236A49B2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DEBFA-C3B3-3AA0-FA96-6E3DA2B7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F919A-6C04-266E-B0FA-60F038C6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9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678D-335D-620E-6300-C48CFFC8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8D2AF-65A1-914A-647B-CF6A4108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8946D-3580-8696-785B-098EA2BB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846D-21BC-DB3A-0CBB-392265A2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55DD5-DB4E-5EA2-0405-41EE59DA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F1AB5-D6BC-ACB0-307D-858BA762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BE1B-D5A1-2787-E4A0-E2EF733B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0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503F-69F5-20A5-6535-FAE233BF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013D-CBF0-D7FD-2ED0-9A073DF6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3B06F-17A2-1E2E-BE88-81B25938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7E325-C100-1FEB-3B6F-919CCE5D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57833-A64D-2A09-86B8-6E8A876C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EA0CD-640D-1C96-7C2B-09855FDB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35AF-45A6-1773-6B48-59017D31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FD7DE-6333-B6FC-53AF-3370D9B94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45416-493C-9034-6924-3817986B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5CB70-BDC2-0275-5CB9-9F5DF6B1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C7B54-CF3C-F007-720C-A09A6029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FCB92-6994-309B-7331-E68813D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2DD35-0EBB-0DF0-D8A9-AF9C00A7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ADD2B-973E-4FB0-7218-1C9E3634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9181-6288-6004-AAE2-A2E09BF8C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B7E-BDDF-0841-82CF-C05DF593492F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0BC8-E29C-C584-90D0-71A6F94B9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DB47-7E35-ED28-23A7-55DC68D18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8166F-486F-5242-B05E-B60DC0BE7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B67AB2-23AB-634B-6353-8B7FB45C3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2" r="16191"/>
          <a:stretch/>
        </p:blipFill>
        <p:spPr>
          <a:xfrm>
            <a:off x="496388" y="444137"/>
            <a:ext cx="5355771" cy="55846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012300-2878-CD92-2152-41C2A40E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057" y="444137"/>
            <a:ext cx="4239558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506016-73E4-B45F-BEF3-2B9F6533A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" t="2172" r="3419"/>
          <a:stretch/>
        </p:blipFill>
        <p:spPr>
          <a:xfrm>
            <a:off x="378822" y="600891"/>
            <a:ext cx="3579223" cy="567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25155-CA3C-9ECB-7292-FD60DF135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" b="50377"/>
          <a:stretch/>
        </p:blipFill>
        <p:spPr>
          <a:xfrm>
            <a:off x="4245428" y="1545954"/>
            <a:ext cx="3796019" cy="4920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578D7-A3DE-DA57-F831-CE7B42DF3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" t="49227" b="1"/>
          <a:stretch/>
        </p:blipFill>
        <p:spPr>
          <a:xfrm>
            <a:off x="8199432" y="1488983"/>
            <a:ext cx="3796019" cy="5034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9D082-69A8-68B2-F0CC-DE4BD70A3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778" y="334916"/>
            <a:ext cx="3073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D8020-A2E5-0CD8-7EC6-A7BA3722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73" y="0"/>
            <a:ext cx="487215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A2B65-E594-367F-D2BA-DEB76996503B}"/>
              </a:ext>
            </a:extLst>
          </p:cNvPr>
          <p:cNvSpPr txBox="1"/>
          <p:nvPr/>
        </p:nvSpPr>
        <p:spPr>
          <a:xfrm>
            <a:off x="7315200" y="679270"/>
            <a:ext cx="40494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en-GB" b="1" dirty="0">
                <a:latin typeface="EC Square Sans Pro" panose="020B0506040000020004" pitchFamily="34" charset="0"/>
              </a:rPr>
              <a:t>Report content</a:t>
            </a:r>
          </a:p>
          <a:p>
            <a:endParaRPr lang="en-GB" b="1" dirty="0"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Objectives and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Conceptualization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Key factors of change of the school education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Alternative scenario narratives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Scenario implications for the school education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C Square Sans Pro" panose="020B0506040000020004" pitchFamily="34" charset="0"/>
              </a:rPr>
              <a:t>Recommendations and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C Square Sans Pro" panose="020B0506040000020004" pitchFamily="34" charset="0"/>
            </a:endParaRPr>
          </a:p>
          <a:p>
            <a:r>
              <a:rPr lang="en-GB" dirty="0">
                <a:latin typeface="EC Square Sans Pro" panose="020B0506040000020004" pitchFamily="34" charset="0"/>
              </a:rPr>
              <a:t>By European Commission – Directorate General for Education, Youth, Sports and Culture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en-GB" dirty="0" err="1">
                <a:latin typeface="EC Square Sans Pro" panose="020B0506040000020004" pitchFamily="34" charset="0"/>
              </a:rPr>
              <a:t>Link:</a:t>
            </a:r>
            <a:r>
              <a:rPr lang="en-GB" dirty="0" err="1"/>
              <a:t>https</a:t>
            </a:r>
            <a:r>
              <a:rPr lang="en-GB" dirty="0"/>
              <a:t>://</a:t>
            </a:r>
            <a:r>
              <a:rPr lang="en-GB" dirty="0" err="1"/>
              <a:t>op.europa.eu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/publication-detail/-/publication/43990e75-bf35-11ee-b164-01aa75ed71a1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endParaRPr lang="en-GB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3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55A78-F16B-6610-9A58-8C45FADC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16" y="235134"/>
            <a:ext cx="7772400" cy="361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C9382-8600-55C2-F125-3DE903A0F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108" y="3833838"/>
            <a:ext cx="6111784" cy="28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0E64C-3F67-7E54-4E18-9EB7F35E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4" r="16471"/>
          <a:stretch/>
        </p:blipFill>
        <p:spPr>
          <a:xfrm>
            <a:off x="365760" y="57150"/>
            <a:ext cx="5730240" cy="6800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7C1EA-9A09-E8CA-3E04-D5EBBFFF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283" y="57150"/>
            <a:ext cx="5404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3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962991-BEC0-48CC-07D0-330A9545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7" y="91440"/>
            <a:ext cx="7772400" cy="6124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09C2-0894-C00A-00CC-47170F7EB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501" y="1685108"/>
            <a:ext cx="4465976" cy="42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156</Words>
  <Application>Microsoft Macintosh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EC Square Sans Pro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Bol</dc:creator>
  <cp:lastModifiedBy>Erica Bol</cp:lastModifiedBy>
  <cp:revision>2</cp:revision>
  <dcterms:created xsi:type="dcterms:W3CDTF">2024-04-18T09:58:53Z</dcterms:created>
  <dcterms:modified xsi:type="dcterms:W3CDTF">2024-04-18T10:22:28Z</dcterms:modified>
</cp:coreProperties>
</file>