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3" Type="http://schemas.openxmlformats.org/officeDocument/2006/relationships/commentAuthors" Target="commentAuthors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3.xml"/><Relationship Id="rId2" Type="http://schemas.openxmlformats.org/officeDocument/2006/relationships/viewProps" Target="viewProps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slideMaster" Target="slideMasters/slideMaster1.xml"/><Relationship Id="rId10" Type="http://schemas.openxmlformats.org/officeDocument/2006/relationships/customXml" Target="../customXml/item1.xml"/><Relationship Id="rId4" Type="http://schemas.openxmlformats.org/officeDocument/2006/relationships/tableStyles" Target="tableStyles.xml"/><Relationship Id="rId9" Type="http://schemas.openxmlformats.org/officeDocument/2006/relationships/slide" Target="slides/slide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e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532359"/>
            <a:ext cx="38862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DSC05145.jpeg" descr="DSC0514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0" y="127000"/>
            <a:ext cx="2057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DALL·E 2024-01-04 11.35.51 - A 3D animated character with a large, round head, round brown glasses, a wide, welcoming smile, and bright, friendly eyes. The character has short, ne.png" descr="DALL·E 2024-01-04 11.35.51 - A 3D animated character with a large, round head, round brown glasses, a wide, welcoming smile, and bright, friendly eyes. The character has short, 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2247" y="2011156"/>
            <a:ext cx="15719506" cy="15719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E4C.DAY2024.slides.png" descr="E4C.DAY2024.slid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E4C.DAY2024.slides.png" descr="E4C.DAY2024.slid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8" ma:contentTypeDescription="Create a new document." ma:contentTypeScope="" ma:versionID="47550a183e283fce48ddc2fddae9c915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c91a5cf143b4986a66a58d820561c53c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DB49B7-4FAA-45D6-B7BD-012812690529}"/>
</file>

<file path=customXml/itemProps2.xml><?xml version="1.0" encoding="utf-8"?>
<ds:datastoreItem xmlns:ds="http://schemas.openxmlformats.org/officeDocument/2006/customXml" ds:itemID="{D65653B1-8568-4C25-8FF9-1D3649860FAA}"/>
</file>

<file path=customXml/itemProps3.xml><?xml version="1.0" encoding="utf-8"?>
<ds:datastoreItem xmlns:ds="http://schemas.openxmlformats.org/officeDocument/2006/customXml" ds:itemID="{E72BDCB1-6D81-443C-B977-FC039FA8D7F6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</Properties>
</file>