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619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37699D-DB77-4D40-804F-8EFBE05B0CE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3F166A6-1320-4ACA-BE82-43BBA9373D4C}">
      <dgm:prSet/>
      <dgm:spPr/>
      <dgm:t>
        <a:bodyPr/>
        <a:lstStyle/>
        <a:p>
          <a:r>
            <a:rPr lang="en-US" dirty="0"/>
            <a:t>•</a:t>
          </a:r>
          <a:r>
            <a:rPr lang="en-US" dirty="0" err="1"/>
            <a:t>Без</a:t>
          </a:r>
          <a:r>
            <a:rPr lang="en-US" dirty="0"/>
            <a:t> </a:t>
          </a:r>
          <a:r>
            <a:rPr lang="en-US" dirty="0" err="1"/>
            <a:t>емисии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въглероден</a:t>
          </a:r>
          <a:r>
            <a:rPr lang="en-US" dirty="0"/>
            <a:t> </a:t>
          </a:r>
          <a:r>
            <a:rPr lang="en-US" dirty="0" err="1"/>
            <a:t>диоксид</a:t>
          </a:r>
          <a:r>
            <a:rPr lang="en-US" dirty="0"/>
            <a:t> , </a:t>
          </a:r>
          <a:r>
            <a:rPr lang="en-US" dirty="0" err="1"/>
            <a:t>живак</a:t>
          </a:r>
          <a:r>
            <a:rPr lang="en-US" dirty="0"/>
            <a:t>, </a:t>
          </a:r>
          <a:r>
            <a:rPr lang="en-US" dirty="0" err="1"/>
            <a:t>азотни</a:t>
          </a:r>
          <a:r>
            <a:rPr lang="en-US" dirty="0"/>
            <a:t> </a:t>
          </a:r>
          <a:r>
            <a:rPr lang="en-US" dirty="0" err="1"/>
            <a:t>оксиди</a:t>
          </a:r>
          <a:r>
            <a:rPr lang="en-US" dirty="0"/>
            <a:t>, </a:t>
          </a:r>
          <a:r>
            <a:rPr lang="en-US" dirty="0" err="1"/>
            <a:t>серен</a:t>
          </a:r>
          <a:r>
            <a:rPr lang="en-US" dirty="0"/>
            <a:t> </a:t>
          </a:r>
          <a:r>
            <a:rPr lang="en-US" dirty="0" err="1"/>
            <a:t>диоксид</a:t>
          </a:r>
          <a:r>
            <a:rPr lang="en-US" dirty="0"/>
            <a:t>  </a:t>
          </a:r>
          <a:r>
            <a:rPr lang="en-US" dirty="0" err="1"/>
            <a:t>или</a:t>
          </a:r>
          <a:r>
            <a:rPr lang="en-US" dirty="0"/>
            <a:t> </a:t>
          </a:r>
          <a:r>
            <a:rPr lang="en-US" dirty="0" err="1"/>
            <a:t>твърди</a:t>
          </a:r>
          <a:r>
            <a:rPr lang="en-US" dirty="0"/>
            <a:t> </a:t>
          </a:r>
          <a:r>
            <a:rPr lang="en-US" dirty="0" err="1"/>
            <a:t>частици</a:t>
          </a:r>
          <a:r>
            <a:rPr lang="en-US" dirty="0"/>
            <a:t> </a:t>
          </a:r>
          <a:r>
            <a:rPr lang="en-US" dirty="0" err="1"/>
            <a:t>във</a:t>
          </a:r>
          <a:r>
            <a:rPr lang="en-US" dirty="0"/>
            <a:t> </a:t>
          </a:r>
          <a:r>
            <a:rPr lang="en-US" dirty="0" err="1"/>
            <a:t>въздуха</a:t>
          </a:r>
          <a:r>
            <a:rPr lang="en-US" dirty="0"/>
            <a:t>, </a:t>
          </a:r>
          <a:r>
            <a:rPr lang="en-US" dirty="0" err="1"/>
            <a:t>водата</a:t>
          </a:r>
          <a:r>
            <a:rPr lang="en-US" dirty="0"/>
            <a:t> </a:t>
          </a:r>
          <a:r>
            <a:rPr lang="en-US" dirty="0" err="1"/>
            <a:t>или</a:t>
          </a:r>
          <a:r>
            <a:rPr lang="en-US" dirty="0"/>
            <a:t> </a:t>
          </a:r>
          <a:r>
            <a:rPr lang="en-US" dirty="0" err="1"/>
            <a:t>почвата</a:t>
          </a:r>
          <a:r>
            <a:rPr lang="en-US" dirty="0"/>
            <a:t>. </a:t>
          </a:r>
          <a:r>
            <a:rPr lang="en-US" dirty="0" err="1"/>
            <a:t>Тези</a:t>
          </a:r>
          <a:r>
            <a:rPr lang="en-US" dirty="0"/>
            <a:t> </a:t>
          </a:r>
          <a:r>
            <a:rPr lang="en-US" dirty="0" err="1"/>
            <a:t>вредни</a:t>
          </a:r>
          <a:r>
            <a:rPr lang="en-US" dirty="0"/>
            <a:t> </a:t>
          </a:r>
          <a:r>
            <a:rPr lang="en-US" dirty="0" err="1"/>
            <a:t>замърсители</a:t>
          </a:r>
          <a:r>
            <a:rPr lang="en-US" dirty="0"/>
            <a:t> </a:t>
          </a:r>
          <a:r>
            <a:rPr lang="en-US" dirty="0" err="1"/>
            <a:t>влияят</a:t>
          </a:r>
          <a:r>
            <a:rPr lang="en-US" dirty="0"/>
            <a:t> </a:t>
          </a:r>
          <a:r>
            <a:rPr lang="en-US" dirty="0" err="1"/>
            <a:t>негативно</a:t>
          </a:r>
          <a:r>
            <a:rPr lang="en-US" dirty="0"/>
            <a:t> </a:t>
          </a:r>
          <a:r>
            <a:rPr lang="en-US" dirty="0" err="1"/>
            <a:t>върху</a:t>
          </a:r>
          <a:r>
            <a:rPr lang="en-US" dirty="0"/>
            <a:t> </a:t>
          </a:r>
          <a:r>
            <a:rPr lang="en-US" dirty="0" err="1"/>
            <a:t>изменението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климата</a:t>
          </a:r>
          <a:r>
            <a:rPr lang="en-US" dirty="0"/>
            <a:t>, </a:t>
          </a:r>
          <a:r>
            <a:rPr lang="en-US" dirty="0" err="1"/>
            <a:t>причиняват</a:t>
          </a:r>
          <a:r>
            <a:rPr lang="en-US" dirty="0"/>
            <a:t> </a:t>
          </a:r>
          <a:r>
            <a:rPr lang="en-US" dirty="0" err="1"/>
            <a:t>отравянето</a:t>
          </a:r>
          <a:r>
            <a:rPr lang="en-US" dirty="0"/>
            <a:t> с </a:t>
          </a:r>
          <a:r>
            <a:rPr lang="en-US" dirty="0" err="1"/>
            <a:t>живак</a:t>
          </a:r>
          <a:r>
            <a:rPr lang="en-US" dirty="0"/>
            <a:t>, </a:t>
          </a:r>
          <a:r>
            <a:rPr lang="en-US" dirty="0" err="1"/>
            <a:t>киселинните</a:t>
          </a:r>
          <a:r>
            <a:rPr lang="en-US" dirty="0"/>
            <a:t> </a:t>
          </a:r>
          <a:r>
            <a:rPr lang="en-US" dirty="0" err="1"/>
            <a:t>дъждове</a:t>
          </a:r>
          <a:r>
            <a:rPr lang="en-US" dirty="0"/>
            <a:t> и </a:t>
          </a:r>
          <a:r>
            <a:rPr lang="en-US" dirty="0" err="1"/>
            <a:t>смога</a:t>
          </a:r>
          <a:r>
            <a:rPr lang="en-US" dirty="0"/>
            <a:t>;</a:t>
          </a:r>
        </a:p>
      </dgm:t>
    </dgm:pt>
    <dgm:pt modelId="{632DFE8E-DFF7-497F-9116-1A8EDC85B5C4}" type="parTrans" cxnId="{7A3BB988-C2B3-45B6-89E9-D23AF9D9F879}">
      <dgm:prSet/>
      <dgm:spPr/>
      <dgm:t>
        <a:bodyPr/>
        <a:lstStyle/>
        <a:p>
          <a:endParaRPr lang="en-US"/>
        </a:p>
      </dgm:t>
    </dgm:pt>
    <dgm:pt modelId="{3F6C9928-447A-423C-88FA-446F685726FE}" type="sibTrans" cxnId="{7A3BB988-C2B3-45B6-89E9-D23AF9D9F879}">
      <dgm:prSet/>
      <dgm:spPr/>
      <dgm:t>
        <a:bodyPr/>
        <a:lstStyle/>
        <a:p>
          <a:endParaRPr lang="en-US"/>
        </a:p>
      </dgm:t>
    </dgm:pt>
    <dgm:pt modelId="{EFC11CBB-DCC0-4452-86A3-783C87DE1A7D}">
      <dgm:prSet/>
      <dgm:spPr/>
      <dgm:t>
        <a:bodyPr/>
        <a:lstStyle/>
        <a:p>
          <a:r>
            <a:rPr lang="en-US" dirty="0"/>
            <a:t>•</a:t>
          </a:r>
          <a:r>
            <a:rPr lang="en-US" dirty="0" err="1"/>
            <a:t>Не</a:t>
          </a:r>
          <a:r>
            <a:rPr lang="en-US" dirty="0"/>
            <a:t> </a:t>
          </a:r>
          <a:r>
            <a:rPr lang="en-US" dirty="0" err="1"/>
            <a:t>изисква</a:t>
          </a:r>
          <a:r>
            <a:rPr lang="en-US" dirty="0"/>
            <a:t> </a:t>
          </a:r>
          <a:r>
            <a:rPr lang="en-US" dirty="0" err="1"/>
            <a:t>добив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изкопаеми</a:t>
          </a:r>
          <a:r>
            <a:rPr lang="en-US" dirty="0"/>
            <a:t> </a:t>
          </a:r>
          <a:r>
            <a:rPr lang="en-US" dirty="0" err="1"/>
            <a:t>горива</a:t>
          </a:r>
          <a:r>
            <a:rPr lang="en-US" dirty="0"/>
            <a:t>, </a:t>
          </a:r>
          <a:r>
            <a:rPr lang="en-US" dirty="0" err="1"/>
            <a:t>извличането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които</a:t>
          </a:r>
          <a:r>
            <a:rPr lang="en-US" dirty="0"/>
            <a:t> </a:t>
          </a:r>
          <a:r>
            <a:rPr lang="en-US" dirty="0" err="1"/>
            <a:t>сериозно</a:t>
          </a:r>
          <a:r>
            <a:rPr lang="en-US" dirty="0"/>
            <a:t> </a:t>
          </a:r>
          <a:r>
            <a:rPr lang="en-US" dirty="0" err="1"/>
            <a:t>вреди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Земята</a:t>
          </a:r>
          <a:r>
            <a:rPr lang="en-US" dirty="0"/>
            <a:t>;</a:t>
          </a:r>
        </a:p>
      </dgm:t>
    </dgm:pt>
    <dgm:pt modelId="{6BFC4EB4-63A7-4FA2-B782-129AAA0D302B}" type="parTrans" cxnId="{BB68A740-4F97-462F-B5EE-2CB337369583}">
      <dgm:prSet/>
      <dgm:spPr/>
      <dgm:t>
        <a:bodyPr/>
        <a:lstStyle/>
        <a:p>
          <a:endParaRPr lang="en-US"/>
        </a:p>
      </dgm:t>
    </dgm:pt>
    <dgm:pt modelId="{D9685E05-E8A4-4A45-B647-3D198233C3CD}" type="sibTrans" cxnId="{BB68A740-4F97-462F-B5EE-2CB337369583}">
      <dgm:prSet/>
      <dgm:spPr/>
      <dgm:t>
        <a:bodyPr/>
        <a:lstStyle/>
        <a:p>
          <a:endParaRPr lang="en-US"/>
        </a:p>
      </dgm:t>
    </dgm:pt>
    <dgm:pt modelId="{331DCF55-64A6-40E0-8CF2-EE7440A412EC}">
      <dgm:prSet/>
      <dgm:spPr/>
      <dgm:t>
        <a:bodyPr/>
        <a:lstStyle/>
        <a:p>
          <a:r>
            <a:rPr lang="en-US" dirty="0"/>
            <a:t>•</a:t>
          </a:r>
          <a:r>
            <a:rPr lang="en-US" dirty="0" err="1"/>
            <a:t>Използва</a:t>
          </a:r>
          <a:r>
            <a:rPr lang="en-US" dirty="0"/>
            <a:t> </a:t>
          </a:r>
          <a:r>
            <a:rPr lang="en-US" dirty="0" err="1"/>
            <a:t>източници</a:t>
          </a:r>
          <a:r>
            <a:rPr lang="en-US" dirty="0"/>
            <a:t>, </a:t>
          </a:r>
          <a:r>
            <a:rPr lang="en-US" dirty="0" err="1"/>
            <a:t>които</a:t>
          </a:r>
          <a:r>
            <a:rPr lang="en-US" dirty="0"/>
            <a:t> </a:t>
          </a:r>
          <a:r>
            <a:rPr lang="en-US" dirty="0" err="1"/>
            <a:t>никога</a:t>
          </a:r>
          <a:r>
            <a:rPr lang="en-US" dirty="0"/>
            <a:t> </a:t>
          </a:r>
          <a:r>
            <a:rPr lang="en-US" dirty="0" err="1"/>
            <a:t>няма</a:t>
          </a:r>
          <a:r>
            <a:rPr lang="en-US" dirty="0"/>
            <a:t> </a:t>
          </a:r>
          <a:r>
            <a:rPr lang="en-US" dirty="0" err="1"/>
            <a:t>да</a:t>
          </a:r>
          <a:r>
            <a:rPr lang="en-US" dirty="0"/>
            <a:t> </a:t>
          </a:r>
          <a:r>
            <a:rPr lang="en-US" dirty="0" err="1"/>
            <a:t>свършат</a:t>
          </a:r>
          <a:r>
            <a:rPr lang="en-US" dirty="0"/>
            <a:t>, </a:t>
          </a:r>
          <a:r>
            <a:rPr lang="en-US" dirty="0" err="1"/>
            <a:t>за</a:t>
          </a:r>
          <a:r>
            <a:rPr lang="en-US" dirty="0"/>
            <a:t> </a:t>
          </a:r>
          <a:r>
            <a:rPr lang="en-US" dirty="0" err="1"/>
            <a:t>разлика</a:t>
          </a:r>
          <a:r>
            <a:rPr lang="en-US" dirty="0"/>
            <a:t> </a:t>
          </a:r>
          <a:r>
            <a:rPr lang="en-US" dirty="0" err="1"/>
            <a:t>от</a:t>
          </a:r>
          <a:r>
            <a:rPr lang="en-US" dirty="0"/>
            <a:t> </a:t>
          </a:r>
          <a:r>
            <a:rPr lang="en-US" dirty="0" err="1"/>
            <a:t>замърсяващите</a:t>
          </a:r>
          <a:r>
            <a:rPr lang="en-US" dirty="0"/>
            <a:t> </a:t>
          </a:r>
          <a:r>
            <a:rPr lang="en-US" dirty="0" err="1"/>
            <a:t>изкопаеми</a:t>
          </a:r>
          <a:r>
            <a:rPr lang="en-US" dirty="0"/>
            <a:t> </a:t>
          </a:r>
          <a:r>
            <a:rPr lang="en-US" dirty="0" err="1"/>
            <a:t>източници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енергия</a:t>
          </a:r>
          <a:r>
            <a:rPr lang="en-US" dirty="0"/>
            <a:t>;</a:t>
          </a:r>
        </a:p>
      </dgm:t>
    </dgm:pt>
    <dgm:pt modelId="{14F08E59-3962-4C3E-936F-11CA4A2FC33B}" type="parTrans" cxnId="{4C682D41-157B-42E0-91EF-74873556EA58}">
      <dgm:prSet/>
      <dgm:spPr/>
      <dgm:t>
        <a:bodyPr/>
        <a:lstStyle/>
        <a:p>
          <a:endParaRPr lang="en-US"/>
        </a:p>
      </dgm:t>
    </dgm:pt>
    <dgm:pt modelId="{696CBF29-8F27-471D-9B29-613AAA782009}" type="sibTrans" cxnId="{4C682D41-157B-42E0-91EF-74873556EA58}">
      <dgm:prSet/>
      <dgm:spPr/>
      <dgm:t>
        <a:bodyPr/>
        <a:lstStyle/>
        <a:p>
          <a:endParaRPr lang="en-US"/>
        </a:p>
      </dgm:t>
    </dgm:pt>
    <dgm:pt modelId="{C5C30C7E-2E2F-44F4-9AFF-58B9B3D6B270}">
      <dgm:prSet/>
      <dgm:spPr/>
      <dgm:t>
        <a:bodyPr/>
        <a:lstStyle/>
        <a:p>
          <a:r>
            <a:rPr lang="en-US" dirty="0"/>
            <a:t>•</a:t>
          </a:r>
          <a:r>
            <a:rPr lang="en-US" dirty="0" err="1"/>
            <a:t>Помага</a:t>
          </a:r>
          <a:r>
            <a:rPr lang="en-US" dirty="0"/>
            <a:t> </a:t>
          </a:r>
          <a:r>
            <a:rPr lang="en-US" dirty="0" err="1"/>
            <a:t>за</a:t>
          </a:r>
          <a:r>
            <a:rPr lang="en-US" dirty="0"/>
            <a:t> </a:t>
          </a:r>
          <a:r>
            <a:rPr lang="en-US" dirty="0" err="1"/>
            <a:t>опазване</a:t>
          </a:r>
          <a:r>
            <a:rPr lang="en-US" dirty="0"/>
            <a:t> и </a:t>
          </a:r>
          <a:r>
            <a:rPr lang="en-US" dirty="0" err="1"/>
            <a:t>защита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околната</a:t>
          </a:r>
          <a:r>
            <a:rPr lang="en-US" dirty="0"/>
            <a:t> </a:t>
          </a:r>
          <a:r>
            <a:rPr lang="en-US" dirty="0" err="1"/>
            <a:t>среда</a:t>
          </a:r>
          <a:r>
            <a:rPr lang="en-US" dirty="0"/>
            <a:t> </a:t>
          </a:r>
          <a:r>
            <a:rPr lang="en-US" dirty="0" err="1"/>
            <a:t>за</a:t>
          </a:r>
          <a:r>
            <a:rPr lang="en-US" dirty="0"/>
            <a:t> </a:t>
          </a:r>
          <a:r>
            <a:rPr lang="en-US" dirty="0" err="1"/>
            <a:t>бъдещите</a:t>
          </a:r>
          <a:r>
            <a:rPr lang="en-US" dirty="0"/>
            <a:t> </a:t>
          </a:r>
          <a:r>
            <a:rPr lang="en-US" dirty="0" err="1"/>
            <a:t>поколения</a:t>
          </a:r>
          <a:r>
            <a:rPr lang="en-US" dirty="0"/>
            <a:t>.</a:t>
          </a:r>
        </a:p>
      </dgm:t>
    </dgm:pt>
    <dgm:pt modelId="{98827A5D-8ADD-4D01-9FC7-5573B8692A34}" type="parTrans" cxnId="{51B53048-9AE3-4E5C-8CAF-E4FB59C86390}">
      <dgm:prSet/>
      <dgm:spPr/>
      <dgm:t>
        <a:bodyPr/>
        <a:lstStyle/>
        <a:p>
          <a:endParaRPr lang="en-US"/>
        </a:p>
      </dgm:t>
    </dgm:pt>
    <dgm:pt modelId="{64F1FC03-8E70-4A87-82D4-A0336310BE21}" type="sibTrans" cxnId="{51B53048-9AE3-4E5C-8CAF-E4FB59C86390}">
      <dgm:prSet/>
      <dgm:spPr/>
      <dgm:t>
        <a:bodyPr/>
        <a:lstStyle/>
        <a:p>
          <a:endParaRPr lang="en-US"/>
        </a:p>
      </dgm:t>
    </dgm:pt>
    <dgm:pt modelId="{8CB624E3-88E6-4283-9489-A360CD990E2D}" type="pres">
      <dgm:prSet presAssocID="{2237699D-DB77-4D40-804F-8EFBE05B0CEC}" presName="Name0" presStyleCnt="0">
        <dgm:presLayoutVars>
          <dgm:dir/>
          <dgm:resizeHandles val="exact"/>
        </dgm:presLayoutVars>
      </dgm:prSet>
      <dgm:spPr/>
    </dgm:pt>
    <dgm:pt modelId="{E89EF255-42C5-403A-880B-EBF4FCCF73B1}" type="pres">
      <dgm:prSet presAssocID="{83F166A6-1320-4ACA-BE82-43BBA9373D4C}" presName="node" presStyleLbl="node1" presStyleIdx="0" presStyleCnt="4">
        <dgm:presLayoutVars>
          <dgm:bulletEnabled val="1"/>
        </dgm:presLayoutVars>
      </dgm:prSet>
      <dgm:spPr/>
    </dgm:pt>
    <dgm:pt modelId="{F09CA0F4-A077-457D-B724-932ABD4B3FF8}" type="pres">
      <dgm:prSet presAssocID="{3F6C9928-447A-423C-88FA-446F685726FE}" presName="sibTrans" presStyleLbl="sibTrans1D1" presStyleIdx="0" presStyleCnt="3"/>
      <dgm:spPr/>
    </dgm:pt>
    <dgm:pt modelId="{AA070BCF-0F8E-445E-A513-510FD94E343E}" type="pres">
      <dgm:prSet presAssocID="{3F6C9928-447A-423C-88FA-446F685726FE}" presName="connectorText" presStyleLbl="sibTrans1D1" presStyleIdx="0" presStyleCnt="3"/>
      <dgm:spPr/>
    </dgm:pt>
    <dgm:pt modelId="{4945A017-553C-435B-9DA5-1A9A99B7361E}" type="pres">
      <dgm:prSet presAssocID="{EFC11CBB-DCC0-4452-86A3-783C87DE1A7D}" presName="node" presStyleLbl="node1" presStyleIdx="1" presStyleCnt="4">
        <dgm:presLayoutVars>
          <dgm:bulletEnabled val="1"/>
        </dgm:presLayoutVars>
      </dgm:prSet>
      <dgm:spPr/>
    </dgm:pt>
    <dgm:pt modelId="{2749E0CB-2B35-4312-BB85-4AC1BC146E0B}" type="pres">
      <dgm:prSet presAssocID="{D9685E05-E8A4-4A45-B647-3D198233C3CD}" presName="sibTrans" presStyleLbl="sibTrans1D1" presStyleIdx="1" presStyleCnt="3"/>
      <dgm:spPr/>
    </dgm:pt>
    <dgm:pt modelId="{D7BDB529-6765-4746-B627-B42079B0DA42}" type="pres">
      <dgm:prSet presAssocID="{D9685E05-E8A4-4A45-B647-3D198233C3CD}" presName="connectorText" presStyleLbl="sibTrans1D1" presStyleIdx="1" presStyleCnt="3"/>
      <dgm:spPr/>
    </dgm:pt>
    <dgm:pt modelId="{700FCBD2-3ABE-4B4E-8375-CB637533D2B7}" type="pres">
      <dgm:prSet presAssocID="{331DCF55-64A6-40E0-8CF2-EE7440A412EC}" presName="node" presStyleLbl="node1" presStyleIdx="2" presStyleCnt="4">
        <dgm:presLayoutVars>
          <dgm:bulletEnabled val="1"/>
        </dgm:presLayoutVars>
      </dgm:prSet>
      <dgm:spPr/>
    </dgm:pt>
    <dgm:pt modelId="{4DD0A882-66DC-444F-BDFB-4809C96817ED}" type="pres">
      <dgm:prSet presAssocID="{696CBF29-8F27-471D-9B29-613AAA782009}" presName="sibTrans" presStyleLbl="sibTrans1D1" presStyleIdx="2" presStyleCnt="3"/>
      <dgm:spPr/>
    </dgm:pt>
    <dgm:pt modelId="{C9AFDA3F-7E1C-485C-81E8-FA9E47986211}" type="pres">
      <dgm:prSet presAssocID="{696CBF29-8F27-471D-9B29-613AAA782009}" presName="connectorText" presStyleLbl="sibTrans1D1" presStyleIdx="2" presStyleCnt="3"/>
      <dgm:spPr/>
    </dgm:pt>
    <dgm:pt modelId="{BB68764B-ABB4-4C36-8FA3-620D9BC448C4}" type="pres">
      <dgm:prSet presAssocID="{C5C30C7E-2E2F-44F4-9AFF-58B9B3D6B270}" presName="node" presStyleLbl="node1" presStyleIdx="3" presStyleCnt="4">
        <dgm:presLayoutVars>
          <dgm:bulletEnabled val="1"/>
        </dgm:presLayoutVars>
      </dgm:prSet>
      <dgm:spPr/>
    </dgm:pt>
  </dgm:ptLst>
  <dgm:cxnLst>
    <dgm:cxn modelId="{A698D004-A7B7-486E-9C98-81DDA9C39270}" type="presOf" srcId="{696CBF29-8F27-471D-9B29-613AAA782009}" destId="{C9AFDA3F-7E1C-485C-81E8-FA9E47986211}" srcOrd="1" destOrd="0" presId="urn:microsoft.com/office/officeart/2016/7/layout/RepeatingBendingProcessNew"/>
    <dgm:cxn modelId="{FB8B433E-3ABD-403E-B02B-4B23A39FD60E}" type="presOf" srcId="{C5C30C7E-2E2F-44F4-9AFF-58B9B3D6B270}" destId="{BB68764B-ABB4-4C36-8FA3-620D9BC448C4}" srcOrd="0" destOrd="0" presId="urn:microsoft.com/office/officeart/2016/7/layout/RepeatingBendingProcessNew"/>
    <dgm:cxn modelId="{BB68A740-4F97-462F-B5EE-2CB337369583}" srcId="{2237699D-DB77-4D40-804F-8EFBE05B0CEC}" destId="{EFC11CBB-DCC0-4452-86A3-783C87DE1A7D}" srcOrd="1" destOrd="0" parTransId="{6BFC4EB4-63A7-4FA2-B782-129AAA0D302B}" sibTransId="{D9685E05-E8A4-4A45-B647-3D198233C3CD}"/>
    <dgm:cxn modelId="{4A7D275E-70E9-454D-86A6-7A5173EC7A80}" type="presOf" srcId="{696CBF29-8F27-471D-9B29-613AAA782009}" destId="{4DD0A882-66DC-444F-BDFB-4809C96817ED}" srcOrd="0" destOrd="0" presId="urn:microsoft.com/office/officeart/2016/7/layout/RepeatingBendingProcessNew"/>
    <dgm:cxn modelId="{4C682D41-157B-42E0-91EF-74873556EA58}" srcId="{2237699D-DB77-4D40-804F-8EFBE05B0CEC}" destId="{331DCF55-64A6-40E0-8CF2-EE7440A412EC}" srcOrd="2" destOrd="0" parTransId="{14F08E59-3962-4C3E-936F-11CA4A2FC33B}" sibTransId="{696CBF29-8F27-471D-9B29-613AAA782009}"/>
    <dgm:cxn modelId="{B6A01643-8471-4514-AEDF-F4974B322E7B}" type="presOf" srcId="{D9685E05-E8A4-4A45-B647-3D198233C3CD}" destId="{D7BDB529-6765-4746-B627-B42079B0DA42}" srcOrd="1" destOrd="0" presId="urn:microsoft.com/office/officeart/2016/7/layout/RepeatingBendingProcessNew"/>
    <dgm:cxn modelId="{60921267-E65A-433F-A07D-86872E5E726E}" type="presOf" srcId="{3F6C9928-447A-423C-88FA-446F685726FE}" destId="{AA070BCF-0F8E-445E-A513-510FD94E343E}" srcOrd="1" destOrd="0" presId="urn:microsoft.com/office/officeart/2016/7/layout/RepeatingBendingProcessNew"/>
    <dgm:cxn modelId="{51B53048-9AE3-4E5C-8CAF-E4FB59C86390}" srcId="{2237699D-DB77-4D40-804F-8EFBE05B0CEC}" destId="{C5C30C7E-2E2F-44F4-9AFF-58B9B3D6B270}" srcOrd="3" destOrd="0" parTransId="{98827A5D-8ADD-4D01-9FC7-5573B8692A34}" sibTransId="{64F1FC03-8E70-4A87-82D4-A0336310BE21}"/>
    <dgm:cxn modelId="{BADF2B49-7FBD-4312-B9D8-19218B56955F}" type="presOf" srcId="{331DCF55-64A6-40E0-8CF2-EE7440A412EC}" destId="{700FCBD2-3ABE-4B4E-8375-CB637533D2B7}" srcOrd="0" destOrd="0" presId="urn:microsoft.com/office/officeart/2016/7/layout/RepeatingBendingProcessNew"/>
    <dgm:cxn modelId="{C5F3C154-960A-4905-8441-A3F40F6B95C6}" type="presOf" srcId="{3F6C9928-447A-423C-88FA-446F685726FE}" destId="{F09CA0F4-A077-457D-B724-932ABD4B3FF8}" srcOrd="0" destOrd="0" presId="urn:microsoft.com/office/officeart/2016/7/layout/RepeatingBendingProcessNew"/>
    <dgm:cxn modelId="{7A3BB988-C2B3-45B6-89E9-D23AF9D9F879}" srcId="{2237699D-DB77-4D40-804F-8EFBE05B0CEC}" destId="{83F166A6-1320-4ACA-BE82-43BBA9373D4C}" srcOrd="0" destOrd="0" parTransId="{632DFE8E-DFF7-497F-9116-1A8EDC85B5C4}" sibTransId="{3F6C9928-447A-423C-88FA-446F685726FE}"/>
    <dgm:cxn modelId="{C141C8A7-4C85-4CA8-8F7C-72243F5F41A0}" type="presOf" srcId="{EFC11CBB-DCC0-4452-86A3-783C87DE1A7D}" destId="{4945A017-553C-435B-9DA5-1A9A99B7361E}" srcOrd="0" destOrd="0" presId="urn:microsoft.com/office/officeart/2016/7/layout/RepeatingBendingProcessNew"/>
    <dgm:cxn modelId="{459128AA-7E5C-4B5D-98F3-6ABFF293D125}" type="presOf" srcId="{2237699D-DB77-4D40-804F-8EFBE05B0CEC}" destId="{8CB624E3-88E6-4283-9489-A360CD990E2D}" srcOrd="0" destOrd="0" presId="urn:microsoft.com/office/officeart/2016/7/layout/RepeatingBendingProcessNew"/>
    <dgm:cxn modelId="{32317DAD-ABB6-4110-AD00-B40E8B2DDF2A}" type="presOf" srcId="{D9685E05-E8A4-4A45-B647-3D198233C3CD}" destId="{2749E0CB-2B35-4312-BB85-4AC1BC146E0B}" srcOrd="0" destOrd="0" presId="urn:microsoft.com/office/officeart/2016/7/layout/RepeatingBendingProcessNew"/>
    <dgm:cxn modelId="{112A8ACC-EC30-43BC-B1A7-998BC0DAD67C}" type="presOf" srcId="{83F166A6-1320-4ACA-BE82-43BBA9373D4C}" destId="{E89EF255-42C5-403A-880B-EBF4FCCF73B1}" srcOrd="0" destOrd="0" presId="urn:microsoft.com/office/officeart/2016/7/layout/RepeatingBendingProcessNew"/>
    <dgm:cxn modelId="{DB2AB5EB-050C-4968-9DC7-76FCD1A16468}" type="presParOf" srcId="{8CB624E3-88E6-4283-9489-A360CD990E2D}" destId="{E89EF255-42C5-403A-880B-EBF4FCCF73B1}" srcOrd="0" destOrd="0" presId="urn:microsoft.com/office/officeart/2016/7/layout/RepeatingBendingProcessNew"/>
    <dgm:cxn modelId="{4EAD9691-F7EB-4A34-92C1-34CD4E75D7E2}" type="presParOf" srcId="{8CB624E3-88E6-4283-9489-A360CD990E2D}" destId="{F09CA0F4-A077-457D-B724-932ABD4B3FF8}" srcOrd="1" destOrd="0" presId="urn:microsoft.com/office/officeart/2016/7/layout/RepeatingBendingProcessNew"/>
    <dgm:cxn modelId="{F3AD1704-F18E-47A6-B098-079F27E187F4}" type="presParOf" srcId="{F09CA0F4-A077-457D-B724-932ABD4B3FF8}" destId="{AA070BCF-0F8E-445E-A513-510FD94E343E}" srcOrd="0" destOrd="0" presId="urn:microsoft.com/office/officeart/2016/7/layout/RepeatingBendingProcessNew"/>
    <dgm:cxn modelId="{FEED19FC-762A-4BA4-B531-9B628FAFFC53}" type="presParOf" srcId="{8CB624E3-88E6-4283-9489-A360CD990E2D}" destId="{4945A017-553C-435B-9DA5-1A9A99B7361E}" srcOrd="2" destOrd="0" presId="urn:microsoft.com/office/officeart/2016/7/layout/RepeatingBendingProcessNew"/>
    <dgm:cxn modelId="{5D14B417-2223-4EE4-AD10-89C8B48A63F6}" type="presParOf" srcId="{8CB624E3-88E6-4283-9489-A360CD990E2D}" destId="{2749E0CB-2B35-4312-BB85-4AC1BC146E0B}" srcOrd="3" destOrd="0" presId="urn:microsoft.com/office/officeart/2016/7/layout/RepeatingBendingProcessNew"/>
    <dgm:cxn modelId="{DF11B529-4FF4-4A72-9F75-521A5150A31E}" type="presParOf" srcId="{2749E0CB-2B35-4312-BB85-4AC1BC146E0B}" destId="{D7BDB529-6765-4746-B627-B42079B0DA42}" srcOrd="0" destOrd="0" presId="urn:microsoft.com/office/officeart/2016/7/layout/RepeatingBendingProcessNew"/>
    <dgm:cxn modelId="{E5046B89-F42A-49A0-8179-7756B9FAEAF2}" type="presParOf" srcId="{8CB624E3-88E6-4283-9489-A360CD990E2D}" destId="{700FCBD2-3ABE-4B4E-8375-CB637533D2B7}" srcOrd="4" destOrd="0" presId="urn:microsoft.com/office/officeart/2016/7/layout/RepeatingBendingProcessNew"/>
    <dgm:cxn modelId="{1530C1BB-BFEF-442E-BE8B-B4DF8678C89E}" type="presParOf" srcId="{8CB624E3-88E6-4283-9489-A360CD990E2D}" destId="{4DD0A882-66DC-444F-BDFB-4809C96817ED}" srcOrd="5" destOrd="0" presId="urn:microsoft.com/office/officeart/2016/7/layout/RepeatingBendingProcessNew"/>
    <dgm:cxn modelId="{20B18464-24AF-432E-B4AC-1890F4A07098}" type="presParOf" srcId="{4DD0A882-66DC-444F-BDFB-4809C96817ED}" destId="{C9AFDA3F-7E1C-485C-81E8-FA9E47986211}" srcOrd="0" destOrd="0" presId="urn:microsoft.com/office/officeart/2016/7/layout/RepeatingBendingProcessNew"/>
    <dgm:cxn modelId="{F32030F6-6E4B-469E-978F-8BBC87401E63}" type="presParOf" srcId="{8CB624E3-88E6-4283-9489-A360CD990E2D}" destId="{BB68764B-ABB4-4C36-8FA3-620D9BC448C4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CA0F4-A077-457D-B724-932ABD4B3FF8}">
      <dsp:nvSpPr>
        <dsp:cNvPr id="0" name=""/>
        <dsp:cNvSpPr/>
      </dsp:nvSpPr>
      <dsp:spPr>
        <a:xfrm>
          <a:off x="3035716" y="925939"/>
          <a:ext cx="6669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941" y="45720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1748" y="968168"/>
        <a:ext cx="34877" cy="6982"/>
      </dsp:txXfrm>
    </dsp:sp>
    <dsp:sp modelId="{E89EF255-42C5-403A-880B-EBF4FCCF73B1}">
      <dsp:nvSpPr>
        <dsp:cNvPr id="0" name=""/>
        <dsp:cNvSpPr/>
      </dsp:nvSpPr>
      <dsp:spPr>
        <a:xfrm>
          <a:off x="4727" y="61823"/>
          <a:ext cx="3032789" cy="18196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09" tIns="155992" rIns="148609" bIns="155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•</a:t>
          </a:r>
          <a:r>
            <a:rPr lang="en-US" sz="1200" kern="1200" dirty="0" err="1"/>
            <a:t>Без</a:t>
          </a:r>
          <a:r>
            <a:rPr lang="en-US" sz="1200" kern="1200" dirty="0"/>
            <a:t> </a:t>
          </a:r>
          <a:r>
            <a:rPr lang="en-US" sz="1200" kern="1200" dirty="0" err="1"/>
            <a:t>емисии</a:t>
          </a:r>
          <a:r>
            <a:rPr lang="en-US" sz="1200" kern="1200" dirty="0"/>
            <a:t> </a:t>
          </a:r>
          <a:r>
            <a:rPr lang="en-US" sz="1200" kern="1200" dirty="0" err="1"/>
            <a:t>на</a:t>
          </a:r>
          <a:r>
            <a:rPr lang="en-US" sz="1200" kern="1200" dirty="0"/>
            <a:t> </a:t>
          </a:r>
          <a:r>
            <a:rPr lang="en-US" sz="1200" kern="1200" dirty="0" err="1"/>
            <a:t>въглероден</a:t>
          </a:r>
          <a:r>
            <a:rPr lang="en-US" sz="1200" kern="1200" dirty="0"/>
            <a:t> </a:t>
          </a:r>
          <a:r>
            <a:rPr lang="en-US" sz="1200" kern="1200" dirty="0" err="1"/>
            <a:t>диоксид</a:t>
          </a:r>
          <a:r>
            <a:rPr lang="en-US" sz="1200" kern="1200" dirty="0"/>
            <a:t> , </a:t>
          </a:r>
          <a:r>
            <a:rPr lang="en-US" sz="1200" kern="1200" dirty="0" err="1"/>
            <a:t>живак</a:t>
          </a:r>
          <a:r>
            <a:rPr lang="en-US" sz="1200" kern="1200" dirty="0"/>
            <a:t>, </a:t>
          </a:r>
          <a:r>
            <a:rPr lang="en-US" sz="1200" kern="1200" dirty="0" err="1"/>
            <a:t>азотни</a:t>
          </a:r>
          <a:r>
            <a:rPr lang="en-US" sz="1200" kern="1200" dirty="0"/>
            <a:t> </a:t>
          </a:r>
          <a:r>
            <a:rPr lang="en-US" sz="1200" kern="1200" dirty="0" err="1"/>
            <a:t>оксиди</a:t>
          </a:r>
          <a:r>
            <a:rPr lang="en-US" sz="1200" kern="1200" dirty="0"/>
            <a:t>, </a:t>
          </a:r>
          <a:r>
            <a:rPr lang="en-US" sz="1200" kern="1200" dirty="0" err="1"/>
            <a:t>серен</a:t>
          </a:r>
          <a:r>
            <a:rPr lang="en-US" sz="1200" kern="1200" dirty="0"/>
            <a:t> </a:t>
          </a:r>
          <a:r>
            <a:rPr lang="en-US" sz="1200" kern="1200" dirty="0" err="1"/>
            <a:t>диоксид</a:t>
          </a:r>
          <a:r>
            <a:rPr lang="en-US" sz="1200" kern="1200" dirty="0"/>
            <a:t>  </a:t>
          </a:r>
          <a:r>
            <a:rPr lang="en-US" sz="1200" kern="1200" dirty="0" err="1"/>
            <a:t>или</a:t>
          </a:r>
          <a:r>
            <a:rPr lang="en-US" sz="1200" kern="1200" dirty="0"/>
            <a:t> </a:t>
          </a:r>
          <a:r>
            <a:rPr lang="en-US" sz="1200" kern="1200" dirty="0" err="1"/>
            <a:t>твърди</a:t>
          </a:r>
          <a:r>
            <a:rPr lang="en-US" sz="1200" kern="1200" dirty="0"/>
            <a:t> </a:t>
          </a:r>
          <a:r>
            <a:rPr lang="en-US" sz="1200" kern="1200" dirty="0" err="1"/>
            <a:t>частици</a:t>
          </a:r>
          <a:r>
            <a:rPr lang="en-US" sz="1200" kern="1200" dirty="0"/>
            <a:t> </a:t>
          </a:r>
          <a:r>
            <a:rPr lang="en-US" sz="1200" kern="1200" dirty="0" err="1"/>
            <a:t>във</a:t>
          </a:r>
          <a:r>
            <a:rPr lang="en-US" sz="1200" kern="1200" dirty="0"/>
            <a:t> </a:t>
          </a:r>
          <a:r>
            <a:rPr lang="en-US" sz="1200" kern="1200" dirty="0" err="1"/>
            <a:t>въздуха</a:t>
          </a:r>
          <a:r>
            <a:rPr lang="en-US" sz="1200" kern="1200" dirty="0"/>
            <a:t>, </a:t>
          </a:r>
          <a:r>
            <a:rPr lang="en-US" sz="1200" kern="1200" dirty="0" err="1"/>
            <a:t>водата</a:t>
          </a:r>
          <a:r>
            <a:rPr lang="en-US" sz="1200" kern="1200" dirty="0"/>
            <a:t> </a:t>
          </a:r>
          <a:r>
            <a:rPr lang="en-US" sz="1200" kern="1200" dirty="0" err="1"/>
            <a:t>или</a:t>
          </a:r>
          <a:r>
            <a:rPr lang="en-US" sz="1200" kern="1200" dirty="0"/>
            <a:t> </a:t>
          </a:r>
          <a:r>
            <a:rPr lang="en-US" sz="1200" kern="1200" dirty="0" err="1"/>
            <a:t>почвата</a:t>
          </a:r>
          <a:r>
            <a:rPr lang="en-US" sz="1200" kern="1200" dirty="0"/>
            <a:t>. </a:t>
          </a:r>
          <a:r>
            <a:rPr lang="en-US" sz="1200" kern="1200" dirty="0" err="1"/>
            <a:t>Тези</a:t>
          </a:r>
          <a:r>
            <a:rPr lang="en-US" sz="1200" kern="1200" dirty="0"/>
            <a:t> </a:t>
          </a:r>
          <a:r>
            <a:rPr lang="en-US" sz="1200" kern="1200" dirty="0" err="1"/>
            <a:t>вредни</a:t>
          </a:r>
          <a:r>
            <a:rPr lang="en-US" sz="1200" kern="1200" dirty="0"/>
            <a:t> </a:t>
          </a:r>
          <a:r>
            <a:rPr lang="en-US" sz="1200" kern="1200" dirty="0" err="1"/>
            <a:t>замърсители</a:t>
          </a:r>
          <a:r>
            <a:rPr lang="en-US" sz="1200" kern="1200" dirty="0"/>
            <a:t> </a:t>
          </a:r>
          <a:r>
            <a:rPr lang="en-US" sz="1200" kern="1200" dirty="0" err="1"/>
            <a:t>влияят</a:t>
          </a:r>
          <a:r>
            <a:rPr lang="en-US" sz="1200" kern="1200" dirty="0"/>
            <a:t> </a:t>
          </a:r>
          <a:r>
            <a:rPr lang="en-US" sz="1200" kern="1200" dirty="0" err="1"/>
            <a:t>негативно</a:t>
          </a:r>
          <a:r>
            <a:rPr lang="en-US" sz="1200" kern="1200" dirty="0"/>
            <a:t> </a:t>
          </a:r>
          <a:r>
            <a:rPr lang="en-US" sz="1200" kern="1200" dirty="0" err="1"/>
            <a:t>върху</a:t>
          </a:r>
          <a:r>
            <a:rPr lang="en-US" sz="1200" kern="1200" dirty="0"/>
            <a:t> </a:t>
          </a:r>
          <a:r>
            <a:rPr lang="en-US" sz="1200" kern="1200" dirty="0" err="1"/>
            <a:t>изменението</a:t>
          </a:r>
          <a:r>
            <a:rPr lang="en-US" sz="1200" kern="1200" dirty="0"/>
            <a:t> </a:t>
          </a:r>
          <a:r>
            <a:rPr lang="en-US" sz="1200" kern="1200" dirty="0" err="1"/>
            <a:t>на</a:t>
          </a:r>
          <a:r>
            <a:rPr lang="en-US" sz="1200" kern="1200" dirty="0"/>
            <a:t> </a:t>
          </a:r>
          <a:r>
            <a:rPr lang="en-US" sz="1200" kern="1200" dirty="0" err="1"/>
            <a:t>климата</a:t>
          </a:r>
          <a:r>
            <a:rPr lang="en-US" sz="1200" kern="1200" dirty="0"/>
            <a:t>, </a:t>
          </a:r>
          <a:r>
            <a:rPr lang="en-US" sz="1200" kern="1200" dirty="0" err="1"/>
            <a:t>причиняват</a:t>
          </a:r>
          <a:r>
            <a:rPr lang="en-US" sz="1200" kern="1200" dirty="0"/>
            <a:t> </a:t>
          </a:r>
          <a:r>
            <a:rPr lang="en-US" sz="1200" kern="1200" dirty="0" err="1"/>
            <a:t>отравянето</a:t>
          </a:r>
          <a:r>
            <a:rPr lang="en-US" sz="1200" kern="1200" dirty="0"/>
            <a:t> с </a:t>
          </a:r>
          <a:r>
            <a:rPr lang="en-US" sz="1200" kern="1200" dirty="0" err="1"/>
            <a:t>живак</a:t>
          </a:r>
          <a:r>
            <a:rPr lang="en-US" sz="1200" kern="1200" dirty="0"/>
            <a:t>, </a:t>
          </a:r>
          <a:r>
            <a:rPr lang="en-US" sz="1200" kern="1200" dirty="0" err="1"/>
            <a:t>киселинните</a:t>
          </a:r>
          <a:r>
            <a:rPr lang="en-US" sz="1200" kern="1200" dirty="0"/>
            <a:t> </a:t>
          </a:r>
          <a:r>
            <a:rPr lang="en-US" sz="1200" kern="1200" dirty="0" err="1"/>
            <a:t>дъждове</a:t>
          </a:r>
          <a:r>
            <a:rPr lang="en-US" sz="1200" kern="1200" dirty="0"/>
            <a:t> и </a:t>
          </a:r>
          <a:r>
            <a:rPr lang="en-US" sz="1200" kern="1200" dirty="0" err="1"/>
            <a:t>смога</a:t>
          </a:r>
          <a:r>
            <a:rPr lang="en-US" sz="1200" kern="1200" dirty="0"/>
            <a:t>;</a:t>
          </a:r>
        </a:p>
      </dsp:txBody>
      <dsp:txXfrm>
        <a:off x="4727" y="61823"/>
        <a:ext cx="3032789" cy="1819673"/>
      </dsp:txXfrm>
    </dsp:sp>
    <dsp:sp modelId="{2749E0CB-2B35-4312-BB85-4AC1BC146E0B}">
      <dsp:nvSpPr>
        <dsp:cNvPr id="0" name=""/>
        <dsp:cNvSpPr/>
      </dsp:nvSpPr>
      <dsp:spPr>
        <a:xfrm>
          <a:off x="1521122" y="1879696"/>
          <a:ext cx="3730330" cy="666941"/>
        </a:xfrm>
        <a:custGeom>
          <a:avLst/>
          <a:gdLst/>
          <a:ahLst/>
          <a:cxnLst/>
          <a:rect l="0" t="0" r="0" b="0"/>
          <a:pathLst>
            <a:path>
              <a:moveTo>
                <a:pt x="3730330" y="0"/>
              </a:moveTo>
              <a:lnTo>
                <a:pt x="3730330" y="350570"/>
              </a:lnTo>
              <a:lnTo>
                <a:pt x="0" y="350570"/>
              </a:lnTo>
              <a:lnTo>
                <a:pt x="0" y="666941"/>
              </a:lnTo>
            </a:path>
          </a:pathLst>
        </a:custGeom>
        <a:noFill/>
        <a:ln w="9525" cap="rnd" cmpd="sng" algn="ctr">
          <a:solidFill>
            <a:schemeClr val="accent5">
              <a:hueOff val="2404066"/>
              <a:satOff val="-4882"/>
              <a:lumOff val="313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91412" y="2209676"/>
        <a:ext cx="189749" cy="6982"/>
      </dsp:txXfrm>
    </dsp:sp>
    <dsp:sp modelId="{4945A017-553C-435B-9DA5-1A9A99B7361E}">
      <dsp:nvSpPr>
        <dsp:cNvPr id="0" name=""/>
        <dsp:cNvSpPr/>
      </dsp:nvSpPr>
      <dsp:spPr>
        <a:xfrm>
          <a:off x="3735058" y="61823"/>
          <a:ext cx="3032789" cy="1819673"/>
        </a:xfrm>
        <a:prstGeom prst="rect">
          <a:avLst/>
        </a:prstGeom>
        <a:solidFill>
          <a:schemeClr val="accent5">
            <a:hueOff val="1602711"/>
            <a:satOff val="-3255"/>
            <a:lumOff val="2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09" tIns="155992" rIns="148609" bIns="155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•</a:t>
          </a:r>
          <a:r>
            <a:rPr lang="en-US" sz="1200" kern="1200" dirty="0" err="1"/>
            <a:t>Не</a:t>
          </a:r>
          <a:r>
            <a:rPr lang="en-US" sz="1200" kern="1200" dirty="0"/>
            <a:t> </a:t>
          </a:r>
          <a:r>
            <a:rPr lang="en-US" sz="1200" kern="1200" dirty="0" err="1"/>
            <a:t>изисква</a:t>
          </a:r>
          <a:r>
            <a:rPr lang="en-US" sz="1200" kern="1200" dirty="0"/>
            <a:t> </a:t>
          </a:r>
          <a:r>
            <a:rPr lang="en-US" sz="1200" kern="1200" dirty="0" err="1"/>
            <a:t>добив</a:t>
          </a:r>
          <a:r>
            <a:rPr lang="en-US" sz="1200" kern="1200" dirty="0"/>
            <a:t> </a:t>
          </a:r>
          <a:r>
            <a:rPr lang="en-US" sz="1200" kern="1200" dirty="0" err="1"/>
            <a:t>на</a:t>
          </a:r>
          <a:r>
            <a:rPr lang="en-US" sz="1200" kern="1200" dirty="0"/>
            <a:t> </a:t>
          </a:r>
          <a:r>
            <a:rPr lang="en-US" sz="1200" kern="1200" dirty="0" err="1"/>
            <a:t>изкопаеми</a:t>
          </a:r>
          <a:r>
            <a:rPr lang="en-US" sz="1200" kern="1200" dirty="0"/>
            <a:t> </a:t>
          </a:r>
          <a:r>
            <a:rPr lang="en-US" sz="1200" kern="1200" dirty="0" err="1"/>
            <a:t>горива</a:t>
          </a:r>
          <a:r>
            <a:rPr lang="en-US" sz="1200" kern="1200" dirty="0"/>
            <a:t>, </a:t>
          </a:r>
          <a:r>
            <a:rPr lang="en-US" sz="1200" kern="1200" dirty="0" err="1"/>
            <a:t>извличането</a:t>
          </a:r>
          <a:r>
            <a:rPr lang="en-US" sz="1200" kern="1200" dirty="0"/>
            <a:t> </a:t>
          </a:r>
          <a:r>
            <a:rPr lang="en-US" sz="1200" kern="1200" dirty="0" err="1"/>
            <a:t>на</a:t>
          </a:r>
          <a:r>
            <a:rPr lang="en-US" sz="1200" kern="1200" dirty="0"/>
            <a:t> </a:t>
          </a:r>
          <a:r>
            <a:rPr lang="en-US" sz="1200" kern="1200" dirty="0" err="1"/>
            <a:t>които</a:t>
          </a:r>
          <a:r>
            <a:rPr lang="en-US" sz="1200" kern="1200" dirty="0"/>
            <a:t> </a:t>
          </a:r>
          <a:r>
            <a:rPr lang="en-US" sz="1200" kern="1200" dirty="0" err="1"/>
            <a:t>сериозно</a:t>
          </a:r>
          <a:r>
            <a:rPr lang="en-US" sz="1200" kern="1200" dirty="0"/>
            <a:t> </a:t>
          </a:r>
          <a:r>
            <a:rPr lang="en-US" sz="1200" kern="1200" dirty="0" err="1"/>
            <a:t>вреди</a:t>
          </a:r>
          <a:r>
            <a:rPr lang="en-US" sz="1200" kern="1200" dirty="0"/>
            <a:t> </a:t>
          </a:r>
          <a:r>
            <a:rPr lang="en-US" sz="1200" kern="1200" dirty="0" err="1"/>
            <a:t>на</a:t>
          </a:r>
          <a:r>
            <a:rPr lang="en-US" sz="1200" kern="1200" dirty="0"/>
            <a:t> </a:t>
          </a:r>
          <a:r>
            <a:rPr lang="en-US" sz="1200" kern="1200" dirty="0" err="1"/>
            <a:t>Земята</a:t>
          </a:r>
          <a:r>
            <a:rPr lang="en-US" sz="1200" kern="1200" dirty="0"/>
            <a:t>;</a:t>
          </a:r>
        </a:p>
      </dsp:txBody>
      <dsp:txXfrm>
        <a:off x="3735058" y="61823"/>
        <a:ext cx="3032789" cy="1819673"/>
      </dsp:txXfrm>
    </dsp:sp>
    <dsp:sp modelId="{4DD0A882-66DC-444F-BDFB-4809C96817ED}">
      <dsp:nvSpPr>
        <dsp:cNvPr id="0" name=""/>
        <dsp:cNvSpPr/>
      </dsp:nvSpPr>
      <dsp:spPr>
        <a:xfrm>
          <a:off x="3035716" y="3443155"/>
          <a:ext cx="6669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941" y="45720"/>
              </a:lnTo>
            </a:path>
          </a:pathLst>
        </a:custGeom>
        <a:noFill/>
        <a:ln w="9525" cap="rnd" cmpd="sng" algn="ctr">
          <a:solidFill>
            <a:schemeClr val="accent5">
              <a:hueOff val="4808133"/>
              <a:satOff val="-9764"/>
              <a:lumOff val="627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1748" y="3485383"/>
        <a:ext cx="34877" cy="6982"/>
      </dsp:txXfrm>
    </dsp:sp>
    <dsp:sp modelId="{700FCBD2-3ABE-4B4E-8375-CB637533D2B7}">
      <dsp:nvSpPr>
        <dsp:cNvPr id="0" name=""/>
        <dsp:cNvSpPr/>
      </dsp:nvSpPr>
      <dsp:spPr>
        <a:xfrm>
          <a:off x="4727" y="2579038"/>
          <a:ext cx="3032789" cy="1819673"/>
        </a:xfrm>
        <a:prstGeom prst="rect">
          <a:avLst/>
        </a:prstGeom>
        <a:solidFill>
          <a:schemeClr val="accent5">
            <a:hueOff val="3205422"/>
            <a:satOff val="-6509"/>
            <a:lumOff val="418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09" tIns="155992" rIns="148609" bIns="155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•</a:t>
          </a:r>
          <a:r>
            <a:rPr lang="en-US" sz="1200" kern="1200" dirty="0" err="1"/>
            <a:t>Използва</a:t>
          </a:r>
          <a:r>
            <a:rPr lang="en-US" sz="1200" kern="1200" dirty="0"/>
            <a:t> </a:t>
          </a:r>
          <a:r>
            <a:rPr lang="en-US" sz="1200" kern="1200" dirty="0" err="1"/>
            <a:t>източници</a:t>
          </a:r>
          <a:r>
            <a:rPr lang="en-US" sz="1200" kern="1200" dirty="0"/>
            <a:t>, </a:t>
          </a:r>
          <a:r>
            <a:rPr lang="en-US" sz="1200" kern="1200" dirty="0" err="1"/>
            <a:t>които</a:t>
          </a:r>
          <a:r>
            <a:rPr lang="en-US" sz="1200" kern="1200" dirty="0"/>
            <a:t> </a:t>
          </a:r>
          <a:r>
            <a:rPr lang="en-US" sz="1200" kern="1200" dirty="0" err="1"/>
            <a:t>никога</a:t>
          </a:r>
          <a:r>
            <a:rPr lang="en-US" sz="1200" kern="1200" dirty="0"/>
            <a:t> </a:t>
          </a:r>
          <a:r>
            <a:rPr lang="en-US" sz="1200" kern="1200" dirty="0" err="1"/>
            <a:t>няма</a:t>
          </a:r>
          <a:r>
            <a:rPr lang="en-US" sz="1200" kern="1200" dirty="0"/>
            <a:t> </a:t>
          </a:r>
          <a:r>
            <a:rPr lang="en-US" sz="1200" kern="1200" dirty="0" err="1"/>
            <a:t>да</a:t>
          </a:r>
          <a:r>
            <a:rPr lang="en-US" sz="1200" kern="1200" dirty="0"/>
            <a:t> </a:t>
          </a:r>
          <a:r>
            <a:rPr lang="en-US" sz="1200" kern="1200" dirty="0" err="1"/>
            <a:t>свършат</a:t>
          </a:r>
          <a:r>
            <a:rPr lang="en-US" sz="1200" kern="1200" dirty="0"/>
            <a:t>, </a:t>
          </a:r>
          <a:r>
            <a:rPr lang="en-US" sz="1200" kern="1200" dirty="0" err="1"/>
            <a:t>за</a:t>
          </a:r>
          <a:r>
            <a:rPr lang="en-US" sz="1200" kern="1200" dirty="0"/>
            <a:t> </a:t>
          </a:r>
          <a:r>
            <a:rPr lang="en-US" sz="1200" kern="1200" dirty="0" err="1"/>
            <a:t>разлика</a:t>
          </a:r>
          <a:r>
            <a:rPr lang="en-US" sz="1200" kern="1200" dirty="0"/>
            <a:t> </a:t>
          </a:r>
          <a:r>
            <a:rPr lang="en-US" sz="1200" kern="1200" dirty="0" err="1"/>
            <a:t>от</a:t>
          </a:r>
          <a:r>
            <a:rPr lang="en-US" sz="1200" kern="1200" dirty="0"/>
            <a:t> </a:t>
          </a:r>
          <a:r>
            <a:rPr lang="en-US" sz="1200" kern="1200" dirty="0" err="1"/>
            <a:t>замърсяващите</a:t>
          </a:r>
          <a:r>
            <a:rPr lang="en-US" sz="1200" kern="1200" dirty="0"/>
            <a:t> </a:t>
          </a:r>
          <a:r>
            <a:rPr lang="en-US" sz="1200" kern="1200" dirty="0" err="1"/>
            <a:t>изкопаеми</a:t>
          </a:r>
          <a:r>
            <a:rPr lang="en-US" sz="1200" kern="1200" dirty="0"/>
            <a:t> </a:t>
          </a:r>
          <a:r>
            <a:rPr lang="en-US" sz="1200" kern="1200" dirty="0" err="1"/>
            <a:t>източници</a:t>
          </a:r>
          <a:r>
            <a:rPr lang="en-US" sz="1200" kern="1200" dirty="0"/>
            <a:t> </a:t>
          </a:r>
          <a:r>
            <a:rPr lang="en-US" sz="1200" kern="1200" dirty="0" err="1"/>
            <a:t>на</a:t>
          </a:r>
          <a:r>
            <a:rPr lang="en-US" sz="1200" kern="1200" dirty="0"/>
            <a:t> </a:t>
          </a:r>
          <a:r>
            <a:rPr lang="en-US" sz="1200" kern="1200" dirty="0" err="1"/>
            <a:t>енергия</a:t>
          </a:r>
          <a:r>
            <a:rPr lang="en-US" sz="1200" kern="1200" dirty="0"/>
            <a:t>;</a:t>
          </a:r>
        </a:p>
      </dsp:txBody>
      <dsp:txXfrm>
        <a:off x="4727" y="2579038"/>
        <a:ext cx="3032789" cy="1819673"/>
      </dsp:txXfrm>
    </dsp:sp>
    <dsp:sp modelId="{BB68764B-ABB4-4C36-8FA3-620D9BC448C4}">
      <dsp:nvSpPr>
        <dsp:cNvPr id="0" name=""/>
        <dsp:cNvSpPr/>
      </dsp:nvSpPr>
      <dsp:spPr>
        <a:xfrm>
          <a:off x="3735058" y="2579038"/>
          <a:ext cx="3032789" cy="1819673"/>
        </a:xfrm>
        <a:prstGeom prst="rect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09" tIns="155992" rIns="148609" bIns="1559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•</a:t>
          </a:r>
          <a:r>
            <a:rPr lang="en-US" sz="1200" kern="1200" dirty="0" err="1"/>
            <a:t>Помага</a:t>
          </a:r>
          <a:r>
            <a:rPr lang="en-US" sz="1200" kern="1200" dirty="0"/>
            <a:t> </a:t>
          </a:r>
          <a:r>
            <a:rPr lang="en-US" sz="1200" kern="1200" dirty="0" err="1"/>
            <a:t>за</a:t>
          </a:r>
          <a:r>
            <a:rPr lang="en-US" sz="1200" kern="1200" dirty="0"/>
            <a:t> </a:t>
          </a:r>
          <a:r>
            <a:rPr lang="en-US" sz="1200" kern="1200" dirty="0" err="1"/>
            <a:t>опазване</a:t>
          </a:r>
          <a:r>
            <a:rPr lang="en-US" sz="1200" kern="1200" dirty="0"/>
            <a:t> и </a:t>
          </a:r>
          <a:r>
            <a:rPr lang="en-US" sz="1200" kern="1200" dirty="0" err="1"/>
            <a:t>защита</a:t>
          </a:r>
          <a:r>
            <a:rPr lang="en-US" sz="1200" kern="1200" dirty="0"/>
            <a:t> </a:t>
          </a:r>
          <a:r>
            <a:rPr lang="en-US" sz="1200" kern="1200" dirty="0" err="1"/>
            <a:t>на</a:t>
          </a:r>
          <a:r>
            <a:rPr lang="en-US" sz="1200" kern="1200" dirty="0"/>
            <a:t> </a:t>
          </a:r>
          <a:r>
            <a:rPr lang="en-US" sz="1200" kern="1200" dirty="0" err="1"/>
            <a:t>околната</a:t>
          </a:r>
          <a:r>
            <a:rPr lang="en-US" sz="1200" kern="1200" dirty="0"/>
            <a:t> </a:t>
          </a:r>
          <a:r>
            <a:rPr lang="en-US" sz="1200" kern="1200" dirty="0" err="1"/>
            <a:t>среда</a:t>
          </a:r>
          <a:r>
            <a:rPr lang="en-US" sz="1200" kern="1200" dirty="0"/>
            <a:t> </a:t>
          </a:r>
          <a:r>
            <a:rPr lang="en-US" sz="1200" kern="1200" dirty="0" err="1"/>
            <a:t>за</a:t>
          </a:r>
          <a:r>
            <a:rPr lang="en-US" sz="1200" kern="1200" dirty="0"/>
            <a:t> </a:t>
          </a:r>
          <a:r>
            <a:rPr lang="en-US" sz="1200" kern="1200" dirty="0" err="1"/>
            <a:t>бъдещите</a:t>
          </a:r>
          <a:r>
            <a:rPr lang="en-US" sz="1200" kern="1200" dirty="0"/>
            <a:t> </a:t>
          </a:r>
          <a:r>
            <a:rPr lang="en-US" sz="1200" kern="1200" dirty="0" err="1"/>
            <a:t>поколения</a:t>
          </a:r>
          <a:r>
            <a:rPr lang="en-US" sz="1200" kern="1200" dirty="0"/>
            <a:t>.</a:t>
          </a:r>
        </a:p>
      </dsp:txBody>
      <dsp:txXfrm>
        <a:off x="3735058" y="2579038"/>
        <a:ext cx="3032789" cy="1819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7029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335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804454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7548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94241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4528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00872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9854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02111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657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304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54714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500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30158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338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160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48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8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DA9B2A35-801E-3B9E-DBF1-820A0A1484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27253" b="164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0" name="Freeform: Shape 10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3B406C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7F8F659-7214-E664-BA5E-7BD00A687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733" y="3889218"/>
            <a:ext cx="5478432" cy="1032094"/>
          </a:xfrm>
        </p:spPr>
        <p:txBody>
          <a:bodyPr>
            <a:normAutofit fontScale="90000"/>
          </a:bodyPr>
          <a:lstStyle/>
          <a:p>
            <a:r>
              <a:rPr lang="bg-BG" sz="4000" dirty="0">
                <a:solidFill>
                  <a:srgbClr val="FEFFFF"/>
                </a:solidFill>
              </a:rPr>
              <a:t>Зелена енергия за светло бъдеще 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56B35F6C-40EE-1C25-93E7-2A8E460BC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5454227" cy="524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EFFFF"/>
                </a:solidFill>
              </a:rPr>
              <a:t>I </a:t>
            </a:r>
            <a:r>
              <a:rPr lang="bg-BG" sz="1100" dirty="0">
                <a:solidFill>
                  <a:srgbClr val="FEFFFF"/>
                </a:solidFill>
              </a:rPr>
              <a:t>ОУ „Св. Климент Охридски“ гр. Пазарджик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EFFFF"/>
                </a:solidFill>
              </a:rPr>
              <a:t>VII </a:t>
            </a:r>
            <a:r>
              <a:rPr lang="bg-BG" sz="1100" baseline="30000" dirty="0">
                <a:solidFill>
                  <a:srgbClr val="FEFFFF"/>
                </a:solidFill>
              </a:rPr>
              <a:t>в</a:t>
            </a:r>
            <a:r>
              <a:rPr lang="bg-BG" sz="1100" dirty="0">
                <a:solidFill>
                  <a:srgbClr val="FEFFFF"/>
                </a:solidFill>
              </a:rPr>
              <a:t> клас</a:t>
            </a:r>
          </a:p>
        </p:txBody>
      </p:sp>
    </p:spTree>
    <p:extLst>
      <p:ext uri="{BB962C8B-B14F-4D97-AF65-F5344CB8AC3E}">
        <p14:creationId xmlns:p14="http://schemas.microsoft.com/office/powerpoint/2010/main" val="3920776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up 146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82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83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84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85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86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87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88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89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0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1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2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3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194" name="Group 160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95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6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7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8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9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0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1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2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3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4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5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6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207" name="Rectangle 174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08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819D1EE6-C77B-4AB5-80C2-B2766A04E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C2183043-0D1B-3884-65BC-9E4278DD76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9179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81" name="Rectangle 180">
            <a:extLst>
              <a:ext uri="{FF2B5EF4-FFF2-40B4-BE49-F238E27FC236}">
                <a16:creationId xmlns:a16="http://schemas.microsoft.com/office/drawing/2014/main" id="{873991DB-6F50-4514-9746-B72BC8E1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75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52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102" name="Group 66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3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15" name="Rectangle 80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16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6494C2F9-3B8A-C03F-1478-3C0C7FC11E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61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9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59" name="Group 23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72" name="Rectangle 37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73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sp>
        <p:nvSpPr>
          <p:cNvPr id="74" name="Rectangle 41">
            <a:extLst>
              <a:ext uri="{FF2B5EF4-FFF2-40B4-BE49-F238E27FC236}">
                <a16:creationId xmlns:a16="http://schemas.microsoft.com/office/drawing/2014/main" id="{819D1EE6-C77B-4AB5-80C2-B2766A04E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4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Контейнер за картина 4">
            <a:extLst>
              <a:ext uri="{FF2B5EF4-FFF2-40B4-BE49-F238E27FC236}">
                <a16:creationId xmlns:a16="http://schemas.microsoft.com/office/drawing/2014/main" id="{349E67FD-4361-734F-4C0B-420F44978D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1884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75" name="Rectangle 43">
            <a:extLst>
              <a:ext uri="{FF2B5EF4-FFF2-40B4-BE49-F238E27FC236}">
                <a16:creationId xmlns:a16="http://schemas.microsoft.com/office/drawing/2014/main" id="{873991DB-6F50-4514-9746-B72BC8E1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59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62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75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sp useBgFill="1">
        <p:nvSpPr>
          <p:cNvPr id="77" name="Rectangle 42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BC919C1-2A6A-2251-3C4F-B5C8A1F0A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9" y="280297"/>
            <a:ext cx="10355107" cy="60507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/>
              <a:t>Слънчевата</a:t>
            </a:r>
            <a:r>
              <a:rPr lang="en-US" sz="2800" dirty="0"/>
              <a:t> </a:t>
            </a:r>
            <a:r>
              <a:rPr lang="en-US" sz="2800" dirty="0" err="1"/>
              <a:t>енергия</a:t>
            </a:r>
            <a:r>
              <a:rPr lang="en-US" sz="2800" dirty="0"/>
              <a:t> в </a:t>
            </a:r>
            <a:r>
              <a:rPr lang="en-US" sz="2800" dirty="0" err="1"/>
              <a:t>училище</a:t>
            </a:r>
            <a:r>
              <a:rPr lang="en-US" sz="2800" dirty="0"/>
              <a:t>!</a:t>
            </a:r>
          </a:p>
        </p:txBody>
      </p:sp>
      <p:sp>
        <p:nvSpPr>
          <p:cNvPr id="78" name="Rectangle 44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7CD6D13-B71B-ED21-8F37-D213DA572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597" y="1078125"/>
            <a:ext cx="3814567" cy="5198853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 err="1"/>
              <a:t>Една</a:t>
            </a:r>
            <a:r>
              <a:rPr lang="en-US" sz="1600" dirty="0"/>
              <a:t> </a:t>
            </a:r>
            <a:r>
              <a:rPr lang="en-US" sz="1600" dirty="0" err="1"/>
              <a:t>от</a:t>
            </a:r>
            <a:r>
              <a:rPr lang="en-US" sz="1600" dirty="0"/>
              <a:t> </a:t>
            </a:r>
            <a:r>
              <a:rPr lang="en-US" sz="1600" dirty="0" err="1"/>
              <a:t>големите</a:t>
            </a:r>
            <a:r>
              <a:rPr lang="en-US" sz="1600" dirty="0"/>
              <a:t> </a:t>
            </a:r>
            <a:r>
              <a:rPr lang="en-US" sz="1600" dirty="0" err="1"/>
              <a:t>ползи</a:t>
            </a:r>
            <a:r>
              <a:rPr lang="en-US" sz="1600" dirty="0"/>
              <a:t> е </a:t>
            </a:r>
            <a:r>
              <a:rPr lang="en-US" sz="1600" dirty="0" err="1"/>
              <a:t>свързана</a:t>
            </a:r>
            <a:r>
              <a:rPr lang="en-US" sz="1600" dirty="0"/>
              <a:t> с </a:t>
            </a:r>
            <a:r>
              <a:rPr lang="en-US" sz="1600" dirty="0" err="1"/>
              <a:t>намаляване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сметките</a:t>
            </a:r>
            <a:r>
              <a:rPr lang="en-US" sz="1600" dirty="0"/>
              <a:t> </a:t>
            </a:r>
            <a:r>
              <a:rPr lang="en-US" sz="1600" dirty="0" err="1"/>
              <a:t>за</a:t>
            </a:r>
            <a:r>
              <a:rPr lang="en-US" sz="1600" dirty="0"/>
              <a:t> </a:t>
            </a:r>
            <a:r>
              <a:rPr lang="en-US" sz="1600" dirty="0" err="1"/>
              <a:t>енергия</a:t>
            </a:r>
            <a:r>
              <a:rPr lang="en-US" sz="1600" dirty="0"/>
              <a:t>. </a:t>
            </a:r>
            <a:r>
              <a:rPr lang="en-US" sz="1600" dirty="0" err="1"/>
              <a:t>Генерирането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собствено</a:t>
            </a:r>
            <a:r>
              <a:rPr lang="en-US" sz="1600" dirty="0"/>
              <a:t> </a:t>
            </a:r>
            <a:r>
              <a:rPr lang="en-US" sz="1600" dirty="0" err="1"/>
              <a:t>електричество</a:t>
            </a:r>
            <a:r>
              <a:rPr lang="en-US" sz="1600" dirty="0"/>
              <a:t> </a:t>
            </a:r>
            <a:r>
              <a:rPr lang="en-US" sz="1600" dirty="0" err="1"/>
              <a:t>означава</a:t>
            </a:r>
            <a:r>
              <a:rPr lang="en-US" sz="1600" dirty="0"/>
              <a:t>, </a:t>
            </a:r>
            <a:r>
              <a:rPr lang="en-US" sz="1600" dirty="0" err="1"/>
              <a:t>че</a:t>
            </a:r>
            <a:r>
              <a:rPr lang="en-US" sz="1600" dirty="0"/>
              <a:t> </a:t>
            </a:r>
            <a:r>
              <a:rPr lang="en-US" sz="1600" dirty="0" err="1"/>
              <a:t>ще</a:t>
            </a:r>
            <a:r>
              <a:rPr lang="en-US" sz="1600" dirty="0"/>
              <a:t> </a:t>
            </a:r>
            <a:r>
              <a:rPr lang="en-US" sz="1600" dirty="0" err="1"/>
              <a:t>се</a:t>
            </a:r>
            <a:r>
              <a:rPr lang="en-US" sz="1600" dirty="0"/>
              <a:t> </a:t>
            </a:r>
            <a:r>
              <a:rPr lang="en-US" sz="1600" dirty="0" err="1"/>
              <a:t>използва</a:t>
            </a:r>
            <a:r>
              <a:rPr lang="en-US" sz="1600" dirty="0"/>
              <a:t> </a:t>
            </a:r>
            <a:r>
              <a:rPr lang="en-US" sz="1600" dirty="0" err="1"/>
              <a:t>по-малко</a:t>
            </a:r>
            <a:r>
              <a:rPr lang="en-US" sz="1600" dirty="0"/>
              <a:t> </a:t>
            </a:r>
            <a:r>
              <a:rPr lang="en-US" sz="1600" dirty="0" err="1"/>
              <a:t>от</a:t>
            </a:r>
            <a:r>
              <a:rPr lang="en-US" sz="1600" dirty="0"/>
              <a:t> </a:t>
            </a:r>
            <a:r>
              <a:rPr lang="en-US" sz="1600" dirty="0" err="1"/>
              <a:t>доставчика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комунални</a:t>
            </a:r>
            <a:r>
              <a:rPr lang="en-US" sz="1600" dirty="0"/>
              <a:t> </a:t>
            </a:r>
            <a:r>
              <a:rPr lang="en-US" sz="1600" dirty="0" err="1"/>
              <a:t>услуги</a:t>
            </a:r>
            <a:r>
              <a:rPr lang="en-US" sz="1600" dirty="0"/>
              <a:t>. </a:t>
            </a:r>
            <a:r>
              <a:rPr lang="en-US" sz="1600" dirty="0" err="1"/>
              <a:t>Това</a:t>
            </a:r>
            <a:r>
              <a:rPr lang="en-US" sz="1600" dirty="0"/>
              <a:t> </a:t>
            </a:r>
            <a:r>
              <a:rPr lang="en-US" sz="1600" dirty="0" err="1"/>
              <a:t>веднага</a:t>
            </a:r>
            <a:r>
              <a:rPr lang="en-US" sz="1600" dirty="0"/>
              <a:t> </a:t>
            </a:r>
            <a:r>
              <a:rPr lang="en-US" sz="1600" dirty="0" err="1"/>
              <a:t>ще</a:t>
            </a:r>
            <a:r>
              <a:rPr lang="en-US" sz="1600" dirty="0"/>
              <a:t> </a:t>
            </a:r>
            <a:r>
              <a:rPr lang="en-US" sz="1600" dirty="0" err="1"/>
              <a:t>доведе</a:t>
            </a:r>
            <a:r>
              <a:rPr lang="en-US" sz="1600" dirty="0"/>
              <a:t> </a:t>
            </a:r>
            <a:r>
              <a:rPr lang="en-US" sz="1600" dirty="0" err="1"/>
              <a:t>до</a:t>
            </a:r>
            <a:r>
              <a:rPr lang="en-US" sz="1600" dirty="0"/>
              <a:t> </a:t>
            </a:r>
            <a:r>
              <a:rPr lang="en-US" sz="1600" dirty="0" err="1"/>
              <a:t>спестяване</a:t>
            </a:r>
            <a:r>
              <a:rPr lang="en-US" sz="1600" dirty="0"/>
              <a:t> </a:t>
            </a:r>
            <a:r>
              <a:rPr lang="en-US" sz="1600" dirty="0" err="1"/>
              <a:t>от</a:t>
            </a:r>
            <a:r>
              <a:rPr lang="en-US" sz="1600" dirty="0"/>
              <a:t> </a:t>
            </a:r>
            <a:r>
              <a:rPr lang="en-US" sz="1600" dirty="0" err="1"/>
              <a:t>сметката</a:t>
            </a:r>
            <a:r>
              <a:rPr lang="en-US" sz="1600" dirty="0"/>
              <a:t>  </a:t>
            </a:r>
            <a:r>
              <a:rPr lang="en-US" sz="1600" dirty="0" err="1"/>
              <a:t>за</a:t>
            </a:r>
            <a:r>
              <a:rPr lang="en-US" sz="1600" dirty="0"/>
              <a:t> </a:t>
            </a:r>
            <a:r>
              <a:rPr lang="en-US" sz="1600" dirty="0" err="1"/>
              <a:t>енергия</a:t>
            </a:r>
            <a:r>
              <a:rPr lang="en-US" sz="1600" dirty="0"/>
              <a:t>. </a:t>
            </a:r>
            <a:r>
              <a:rPr lang="en-US" sz="1600" dirty="0" err="1"/>
              <a:t>Освен</a:t>
            </a:r>
            <a:r>
              <a:rPr lang="en-US" sz="1600" dirty="0"/>
              <a:t> </a:t>
            </a:r>
            <a:r>
              <a:rPr lang="en-US" sz="1600" dirty="0" err="1"/>
              <a:t>това</a:t>
            </a:r>
            <a:r>
              <a:rPr lang="en-US" sz="1600" dirty="0"/>
              <a:t> </a:t>
            </a:r>
            <a:r>
              <a:rPr lang="en-US" sz="1600" dirty="0" err="1"/>
              <a:t>можете</a:t>
            </a:r>
            <a:r>
              <a:rPr lang="en-US" sz="1600" dirty="0"/>
              <a:t> </a:t>
            </a:r>
            <a:r>
              <a:rPr lang="en-US" sz="1600" dirty="0" err="1"/>
              <a:t>да</a:t>
            </a:r>
            <a:r>
              <a:rPr lang="en-US" sz="1600" dirty="0"/>
              <a:t> </a:t>
            </a:r>
            <a:r>
              <a:rPr lang="en-US" sz="1600" dirty="0" err="1"/>
              <a:t>се</a:t>
            </a:r>
            <a:r>
              <a:rPr lang="en-US" sz="1600" dirty="0"/>
              <a:t> </a:t>
            </a:r>
            <a:r>
              <a:rPr lang="en-US" sz="1600" dirty="0" err="1"/>
              <a:t>печелят</a:t>
            </a:r>
            <a:r>
              <a:rPr lang="en-US" sz="1600" dirty="0"/>
              <a:t> </a:t>
            </a:r>
            <a:r>
              <a:rPr lang="en-US" sz="1600" dirty="0" err="1"/>
              <a:t>допълнителни</a:t>
            </a:r>
            <a:r>
              <a:rPr lang="en-US" sz="1600" dirty="0"/>
              <a:t> </a:t>
            </a:r>
            <a:r>
              <a:rPr lang="en-US" sz="1600" dirty="0" err="1"/>
              <a:t>доходи</a:t>
            </a:r>
            <a:r>
              <a:rPr lang="en-US" sz="1600" dirty="0"/>
              <a:t>, </a:t>
            </a:r>
            <a:r>
              <a:rPr lang="en-US" sz="1600" dirty="0" err="1"/>
              <a:t>като</a:t>
            </a:r>
            <a:r>
              <a:rPr lang="en-US" sz="1600" dirty="0"/>
              <a:t> </a:t>
            </a:r>
            <a:r>
              <a:rPr lang="en-US" sz="1600" dirty="0" err="1"/>
              <a:t>се</a:t>
            </a:r>
            <a:r>
              <a:rPr lang="en-US" sz="1600" dirty="0"/>
              <a:t> </a:t>
            </a:r>
            <a:r>
              <a:rPr lang="en-US" sz="1600" dirty="0" err="1"/>
              <a:t>продава</a:t>
            </a:r>
            <a:r>
              <a:rPr lang="en-US" sz="1600" dirty="0"/>
              <a:t> </a:t>
            </a:r>
            <a:r>
              <a:rPr lang="en-US" sz="1600" dirty="0" err="1"/>
              <a:t>неизползваната</a:t>
            </a:r>
            <a:r>
              <a:rPr lang="en-US" sz="1600" dirty="0"/>
              <a:t> </a:t>
            </a:r>
            <a:r>
              <a:rPr lang="en-US" sz="1600" dirty="0" err="1"/>
              <a:t>електроенергия</a:t>
            </a:r>
            <a:r>
              <a:rPr lang="en-US" sz="1600" dirty="0"/>
              <a:t>, </a:t>
            </a:r>
            <a:r>
              <a:rPr lang="en-US" sz="1600" dirty="0" err="1"/>
              <a:t>която</a:t>
            </a:r>
            <a:r>
              <a:rPr lang="en-US" sz="1600" dirty="0"/>
              <a:t> </a:t>
            </a:r>
            <a:r>
              <a:rPr lang="en-US" sz="1600" dirty="0" err="1"/>
              <a:t>се</a:t>
            </a:r>
            <a:r>
              <a:rPr lang="en-US" sz="1600" dirty="0"/>
              <a:t> </a:t>
            </a:r>
            <a:r>
              <a:rPr lang="en-US" sz="1600" dirty="0" err="1"/>
              <a:t>генерира</a:t>
            </a:r>
            <a:r>
              <a:rPr lang="en-US" sz="1600" dirty="0"/>
              <a:t>. </a:t>
            </a:r>
            <a:r>
              <a:rPr lang="en-US" sz="1600" dirty="0" err="1"/>
              <a:t>По</a:t>
            </a:r>
            <a:r>
              <a:rPr lang="en-US" sz="1600" dirty="0"/>
              <a:t> </a:t>
            </a:r>
            <a:r>
              <a:rPr lang="en-US" sz="1600" dirty="0" err="1"/>
              <a:t>този</a:t>
            </a:r>
            <a:r>
              <a:rPr lang="en-US" sz="1600" dirty="0"/>
              <a:t> </a:t>
            </a:r>
            <a:r>
              <a:rPr lang="en-US" sz="1600" dirty="0" err="1"/>
              <a:t>начин</a:t>
            </a:r>
            <a:r>
              <a:rPr lang="en-US" sz="1600" dirty="0"/>
              <a:t> </a:t>
            </a:r>
            <a:r>
              <a:rPr lang="en-US" sz="1600" dirty="0" err="1"/>
              <a:t>може</a:t>
            </a:r>
            <a:r>
              <a:rPr lang="en-US" sz="1600" dirty="0"/>
              <a:t> </a:t>
            </a:r>
            <a:r>
              <a:rPr lang="en-US" sz="1600" dirty="0" err="1"/>
              <a:t>да</a:t>
            </a:r>
            <a:r>
              <a:rPr lang="en-US" sz="1600" dirty="0"/>
              <a:t> </a:t>
            </a:r>
            <a:r>
              <a:rPr lang="en-US" sz="1600" dirty="0" err="1"/>
              <a:t>се</a:t>
            </a:r>
            <a:r>
              <a:rPr lang="en-US" sz="1600" dirty="0"/>
              <a:t> </a:t>
            </a:r>
            <a:r>
              <a:rPr lang="en-US" sz="1600" dirty="0" err="1"/>
              <a:t>достигне</a:t>
            </a:r>
            <a:r>
              <a:rPr lang="en-US" sz="1600" dirty="0"/>
              <a:t> </a:t>
            </a:r>
            <a:r>
              <a:rPr lang="en-US" sz="1600" dirty="0" err="1"/>
              <a:t>до</a:t>
            </a:r>
            <a:r>
              <a:rPr lang="en-US" sz="1600" dirty="0"/>
              <a:t> </a:t>
            </a:r>
            <a:r>
              <a:rPr lang="en-US" sz="1600" dirty="0" err="1"/>
              <a:t>пълна</a:t>
            </a:r>
            <a:r>
              <a:rPr lang="en-US" sz="1600" dirty="0"/>
              <a:t> </a:t>
            </a:r>
            <a:r>
              <a:rPr lang="en-US" sz="1600" dirty="0" err="1"/>
              <a:t>енергийна</a:t>
            </a:r>
            <a:r>
              <a:rPr lang="en-US" sz="1600" dirty="0"/>
              <a:t> </a:t>
            </a:r>
            <a:r>
              <a:rPr lang="en-US" sz="1600" dirty="0" err="1"/>
              <a:t>независимост</a:t>
            </a:r>
            <a:r>
              <a:rPr lang="en-US" sz="1600" dirty="0"/>
              <a:t>, а </a:t>
            </a:r>
            <a:r>
              <a:rPr lang="en-US" sz="1600" dirty="0" err="1"/>
              <a:t>колкото</a:t>
            </a:r>
            <a:r>
              <a:rPr lang="en-US" sz="1600" dirty="0"/>
              <a:t> </a:t>
            </a:r>
            <a:r>
              <a:rPr lang="en-US" sz="1600" dirty="0" err="1"/>
              <a:t>до</a:t>
            </a:r>
            <a:r>
              <a:rPr lang="en-US" sz="1600" dirty="0"/>
              <a:t> </a:t>
            </a:r>
            <a:r>
              <a:rPr lang="en-US" sz="1600" dirty="0" err="1"/>
              <a:t>спестените</a:t>
            </a:r>
            <a:r>
              <a:rPr lang="en-US" sz="1600" dirty="0"/>
              <a:t> </a:t>
            </a:r>
            <a:r>
              <a:rPr lang="en-US" sz="1600" dirty="0" err="1"/>
              <a:t>средства</a:t>
            </a:r>
            <a:r>
              <a:rPr lang="en-US" sz="1600" dirty="0"/>
              <a:t>, </a:t>
            </a:r>
            <a:r>
              <a:rPr lang="en-US" sz="1600" dirty="0" err="1"/>
              <a:t>напълно</a:t>
            </a:r>
            <a:r>
              <a:rPr lang="en-US" sz="1600" dirty="0"/>
              <a:t> </a:t>
            </a:r>
            <a:r>
              <a:rPr lang="en-US" sz="1600" dirty="0" err="1"/>
              <a:t>могат</a:t>
            </a:r>
            <a:r>
              <a:rPr lang="en-US" sz="1600" dirty="0"/>
              <a:t> </a:t>
            </a:r>
            <a:r>
              <a:rPr lang="en-US" sz="1600" dirty="0" err="1"/>
              <a:t>да</a:t>
            </a:r>
            <a:r>
              <a:rPr lang="en-US" sz="1600" dirty="0"/>
              <a:t> </a:t>
            </a:r>
            <a:r>
              <a:rPr lang="en-US" sz="1600" dirty="0" err="1"/>
              <a:t>бъдат</a:t>
            </a:r>
            <a:r>
              <a:rPr lang="en-US" sz="1600" dirty="0"/>
              <a:t> </a:t>
            </a:r>
            <a:r>
              <a:rPr lang="en-US" sz="1600" dirty="0" err="1"/>
              <a:t>вложени</a:t>
            </a:r>
            <a:r>
              <a:rPr lang="en-US" sz="1600" dirty="0"/>
              <a:t> в </a:t>
            </a:r>
            <a:r>
              <a:rPr lang="en-US" sz="1600" dirty="0" err="1"/>
              <a:t>подходящо</a:t>
            </a:r>
            <a:r>
              <a:rPr lang="en-US" sz="1600" dirty="0"/>
              <a:t> </a:t>
            </a:r>
            <a:r>
              <a:rPr lang="en-US" sz="1600" dirty="0" err="1"/>
              <a:t>озеленяване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училищния</a:t>
            </a:r>
            <a:r>
              <a:rPr lang="en-US" sz="1600" dirty="0"/>
              <a:t> </a:t>
            </a:r>
            <a:r>
              <a:rPr lang="en-US" sz="1600" dirty="0" err="1"/>
              <a:t>двор</a:t>
            </a:r>
            <a:r>
              <a:rPr lang="bg-BG" sz="1600" dirty="0"/>
              <a:t>. </a:t>
            </a:r>
            <a:endParaRPr lang="en-US" sz="1600" dirty="0"/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1EA9BA91-F4D2-90FF-7382-A4059BCB53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93230" y="1506315"/>
            <a:ext cx="7584562" cy="4266316"/>
          </a:xfrm>
          <a:prstGeom prst="rect">
            <a:avLst/>
          </a:prstGeom>
        </p:spPr>
      </p:pic>
      <p:sp>
        <p:nvSpPr>
          <p:cNvPr id="79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26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68A3F43C-B115-B760-E0CB-ABEF411D5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80595" y="0"/>
            <a:ext cx="7935310" cy="4460676"/>
          </a:xfrm>
          <a:prstGeom prst="rect">
            <a:avLst/>
          </a:prstGeo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1E83FC49-3530-2E58-F997-731B87DB7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6648" y="4808482"/>
            <a:ext cx="10830912" cy="1876095"/>
          </a:xfrm>
        </p:spPr>
        <p:txBody>
          <a:bodyPr>
            <a:normAutofit/>
          </a:bodyPr>
          <a:lstStyle/>
          <a:p>
            <a:r>
              <a:rPr lang="ru-RU" sz="1600" dirty="0" err="1"/>
              <a:t>Подходящи</a:t>
            </a:r>
            <a:r>
              <a:rPr lang="ru-RU" sz="1600" dirty="0"/>
              <a:t> </a:t>
            </a:r>
            <a:r>
              <a:rPr lang="ru-RU" sz="1600" dirty="0" err="1"/>
              <a:t>тревисти</a:t>
            </a:r>
            <a:r>
              <a:rPr lang="ru-RU" sz="1600" dirty="0"/>
              <a:t> растения за </a:t>
            </a:r>
            <a:r>
              <a:rPr lang="ru-RU" sz="1600" dirty="0" err="1"/>
              <a:t>целта</a:t>
            </a:r>
            <a:r>
              <a:rPr lang="ru-RU" sz="1600" dirty="0"/>
              <a:t> </a:t>
            </a:r>
            <a:r>
              <a:rPr lang="ru-RU" sz="1600" dirty="0" err="1"/>
              <a:t>са</a:t>
            </a:r>
            <a:r>
              <a:rPr lang="ru-RU" sz="1600" dirty="0"/>
              <a:t> </a:t>
            </a:r>
            <a:r>
              <a:rPr lang="ru-RU" sz="1600" dirty="0" err="1"/>
              <a:t>власатник</a:t>
            </a:r>
            <a:r>
              <a:rPr lang="ru-RU" sz="1600" dirty="0"/>
              <a:t>, житняк, райграс, за </a:t>
            </a:r>
            <a:r>
              <a:rPr lang="ru-RU" sz="1600" dirty="0" err="1"/>
              <a:t>който</a:t>
            </a:r>
            <a:r>
              <a:rPr lang="ru-RU" sz="1600" dirty="0"/>
              <a:t> </a:t>
            </a:r>
            <a:r>
              <a:rPr lang="ru-RU" sz="1600" dirty="0" err="1"/>
              <a:t>има</a:t>
            </a:r>
            <a:r>
              <a:rPr lang="ru-RU" sz="1600" dirty="0"/>
              <a:t> </a:t>
            </a:r>
            <a:r>
              <a:rPr lang="ru-RU" sz="1600" dirty="0" err="1"/>
              <a:t>доказателства</a:t>
            </a:r>
            <a:r>
              <a:rPr lang="ru-RU" sz="1600" dirty="0"/>
              <a:t> за </a:t>
            </a:r>
            <a:r>
              <a:rPr lang="ru-RU" sz="1600" dirty="0" err="1"/>
              <a:t>фиторемедиацията</a:t>
            </a:r>
            <a:r>
              <a:rPr lang="ru-RU" sz="1600" dirty="0"/>
              <a:t> на олово, цинк, кадмий в </a:t>
            </a:r>
            <a:r>
              <a:rPr lang="ru-RU" sz="1600" dirty="0" err="1"/>
              <a:t>повърхностните</a:t>
            </a:r>
            <a:r>
              <a:rPr lang="ru-RU" sz="1600" dirty="0"/>
              <a:t> </a:t>
            </a:r>
            <a:r>
              <a:rPr lang="ru-RU" sz="1600" dirty="0" err="1"/>
              <a:t>слоеве</a:t>
            </a:r>
            <a:r>
              <a:rPr lang="ru-RU" sz="1600" dirty="0"/>
              <a:t> на </a:t>
            </a:r>
            <a:r>
              <a:rPr lang="ru-RU" sz="1600" dirty="0" err="1"/>
              <a:t>почвата</a:t>
            </a:r>
            <a:r>
              <a:rPr lang="ru-RU" sz="1600" dirty="0"/>
              <a:t> в </a:t>
            </a:r>
            <a:r>
              <a:rPr lang="ru-RU" sz="1600" dirty="0" err="1"/>
              <a:t>градовете</a:t>
            </a:r>
            <a:r>
              <a:rPr lang="ru-RU" sz="1600" dirty="0"/>
              <a:t>. </a:t>
            </a:r>
            <a:r>
              <a:rPr lang="ru-RU" sz="1600" dirty="0" err="1"/>
              <a:t>Тополата</a:t>
            </a:r>
            <a:r>
              <a:rPr lang="ru-RU" sz="1600" dirty="0"/>
              <a:t>, </a:t>
            </a:r>
            <a:r>
              <a:rPr lang="ru-RU" sz="1600" dirty="0" err="1"/>
              <a:t>въпреки</a:t>
            </a:r>
            <a:r>
              <a:rPr lang="ru-RU" sz="1600" dirty="0"/>
              <a:t> че не е </a:t>
            </a:r>
            <a:r>
              <a:rPr lang="ru-RU" sz="1600" dirty="0" err="1"/>
              <a:t>тревисто</a:t>
            </a:r>
            <a:r>
              <a:rPr lang="ru-RU" sz="1600" dirty="0"/>
              <a:t> растение се </a:t>
            </a:r>
            <a:r>
              <a:rPr lang="ru-RU" sz="1600" dirty="0" err="1"/>
              <a:t>използва</a:t>
            </a:r>
            <a:r>
              <a:rPr lang="ru-RU" sz="1600" dirty="0"/>
              <a:t> за </a:t>
            </a:r>
            <a:r>
              <a:rPr lang="ru-RU" sz="1600" dirty="0" err="1"/>
              <a:t>фиторемедиация</a:t>
            </a:r>
            <a:r>
              <a:rPr lang="ru-RU" sz="1600" dirty="0"/>
              <a:t> на метали </a:t>
            </a:r>
            <a:r>
              <a:rPr lang="ru-RU" sz="1600" dirty="0" err="1"/>
              <a:t>като</a:t>
            </a:r>
            <a:r>
              <a:rPr lang="ru-RU" sz="1600" dirty="0"/>
              <a:t> кадмий, </a:t>
            </a:r>
            <a:r>
              <a:rPr lang="ru-RU" sz="1600" dirty="0" err="1"/>
              <a:t>никел</a:t>
            </a:r>
            <a:r>
              <a:rPr lang="ru-RU" sz="1600" dirty="0"/>
              <a:t> и цинк, благодарение на </a:t>
            </a:r>
            <a:r>
              <a:rPr lang="ru-RU" sz="1600" dirty="0" err="1"/>
              <a:t>голямата</a:t>
            </a:r>
            <a:r>
              <a:rPr lang="ru-RU" sz="1600" dirty="0"/>
              <a:t> си </a:t>
            </a:r>
            <a:r>
              <a:rPr lang="ru-RU" sz="1600" dirty="0" err="1"/>
              <a:t>коренова</a:t>
            </a:r>
            <a:r>
              <a:rPr lang="ru-RU" sz="1600" dirty="0"/>
              <a:t> система. </a:t>
            </a:r>
            <a:r>
              <a:rPr lang="ru-RU" sz="1600" dirty="0" err="1"/>
              <a:t>Тополите</a:t>
            </a:r>
            <a:r>
              <a:rPr lang="ru-RU" sz="1600" dirty="0"/>
              <a:t> </a:t>
            </a:r>
            <a:r>
              <a:rPr lang="ru-RU" sz="1600" dirty="0" err="1"/>
              <a:t>растат</a:t>
            </a:r>
            <a:r>
              <a:rPr lang="ru-RU" sz="1600" dirty="0"/>
              <a:t> </a:t>
            </a:r>
            <a:r>
              <a:rPr lang="ru-RU" sz="1600" dirty="0" err="1"/>
              <a:t>бързо</a:t>
            </a:r>
            <a:r>
              <a:rPr lang="ru-RU" sz="1600" dirty="0"/>
              <a:t> и </a:t>
            </a:r>
            <a:r>
              <a:rPr lang="ru-RU" sz="1600" dirty="0" err="1"/>
              <a:t>могат</a:t>
            </a:r>
            <a:r>
              <a:rPr lang="ru-RU" sz="1600" dirty="0"/>
              <a:t> да </a:t>
            </a:r>
            <a:r>
              <a:rPr lang="ru-RU" sz="1600" dirty="0" err="1"/>
              <a:t>обхващат</a:t>
            </a:r>
            <a:r>
              <a:rPr lang="ru-RU" sz="1600" dirty="0"/>
              <a:t> </a:t>
            </a:r>
            <a:r>
              <a:rPr lang="ru-RU" sz="1600" dirty="0" err="1"/>
              <a:t>големи</a:t>
            </a:r>
            <a:r>
              <a:rPr lang="ru-RU" sz="1600" dirty="0"/>
              <a:t> </a:t>
            </a:r>
            <a:r>
              <a:rPr lang="ru-RU" sz="1600" dirty="0" err="1"/>
              <a:t>площи</a:t>
            </a:r>
            <a:r>
              <a:rPr lang="ru-RU" sz="1600" dirty="0"/>
              <a:t> с </a:t>
            </a:r>
            <a:r>
              <a:rPr lang="ru-RU" sz="1600" dirty="0" err="1"/>
              <a:t>корените</a:t>
            </a:r>
            <a:r>
              <a:rPr lang="ru-RU" sz="1600" dirty="0"/>
              <a:t> си, </a:t>
            </a:r>
            <a:r>
              <a:rPr lang="ru-RU" sz="1600" dirty="0" err="1"/>
              <a:t>като</a:t>
            </a:r>
            <a:r>
              <a:rPr lang="ru-RU" sz="1600" dirty="0"/>
              <a:t> </a:t>
            </a:r>
            <a:r>
              <a:rPr lang="ru-RU" sz="1600" dirty="0" err="1"/>
              <a:t>извличат</a:t>
            </a:r>
            <a:r>
              <a:rPr lang="ru-RU" sz="1600" dirty="0"/>
              <a:t> метали от </a:t>
            </a:r>
            <a:r>
              <a:rPr lang="ru-RU" sz="1600" dirty="0" err="1"/>
              <a:t>дълбоките</a:t>
            </a:r>
            <a:r>
              <a:rPr lang="ru-RU" sz="1600" dirty="0"/>
              <a:t> </a:t>
            </a:r>
            <a:r>
              <a:rPr lang="ru-RU" sz="1600" dirty="0" err="1"/>
              <a:t>слоеве</a:t>
            </a:r>
            <a:r>
              <a:rPr lang="ru-RU" sz="1600" dirty="0"/>
              <a:t> на </a:t>
            </a:r>
            <a:r>
              <a:rPr lang="ru-RU" sz="1600" dirty="0" err="1"/>
              <a:t>почвата</a:t>
            </a:r>
            <a:r>
              <a:rPr lang="ru-RU" sz="1600" dirty="0"/>
              <a:t>.</a:t>
            </a:r>
            <a:endParaRPr lang="bg-BG" sz="1600" dirty="0"/>
          </a:p>
        </p:txBody>
      </p:sp>
    </p:spTree>
    <p:extLst>
      <p:ext uri="{BB962C8B-B14F-4D97-AF65-F5344CB8AC3E}">
        <p14:creationId xmlns:p14="http://schemas.microsoft.com/office/powerpoint/2010/main" val="324801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 контейнер 5">
            <a:extLst>
              <a:ext uri="{FF2B5EF4-FFF2-40B4-BE49-F238E27FC236}">
                <a16:creationId xmlns:a16="http://schemas.microsoft.com/office/drawing/2014/main" id="{99745153-ACA8-0E2D-144F-67F65E620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8131" y="143903"/>
            <a:ext cx="1745999" cy="423656"/>
          </a:xfrm>
        </p:spPr>
        <p:txBody>
          <a:bodyPr/>
          <a:lstStyle/>
          <a:p>
            <a:r>
              <a:rPr lang="bg-BG" dirty="0"/>
              <a:t>Райграс </a:t>
            </a:r>
          </a:p>
        </p:txBody>
      </p:sp>
      <p:pic>
        <p:nvPicPr>
          <p:cNvPr id="10" name="Контейнер за съдържание 9">
            <a:extLst>
              <a:ext uri="{FF2B5EF4-FFF2-40B4-BE49-F238E27FC236}">
                <a16:creationId xmlns:a16="http://schemas.microsoft.com/office/drawing/2014/main" id="{DC5088FB-2B73-18DF-5284-3413B61B6D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2893" y="582515"/>
            <a:ext cx="3804234" cy="2773920"/>
          </a:xfrm>
          <a:prstGeom prst="rect">
            <a:avLst/>
          </a:prstGeom>
        </p:spPr>
      </p:pic>
      <p:sp>
        <p:nvSpPr>
          <p:cNvPr id="8" name="Текстов контейнер 7">
            <a:extLst>
              <a:ext uri="{FF2B5EF4-FFF2-40B4-BE49-F238E27FC236}">
                <a16:creationId xmlns:a16="http://schemas.microsoft.com/office/drawing/2014/main" id="{6B12BCF8-9C4C-CE22-E61B-7FF63A829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47663" y="865889"/>
            <a:ext cx="1495481" cy="505711"/>
          </a:xfrm>
        </p:spPr>
        <p:txBody>
          <a:bodyPr/>
          <a:lstStyle/>
          <a:p>
            <a:r>
              <a:rPr lang="bg-BG" dirty="0" err="1"/>
              <a:t>Житняк</a:t>
            </a:r>
            <a:endParaRPr lang="bg-BG" dirty="0"/>
          </a:p>
        </p:txBody>
      </p:sp>
      <p:pic>
        <p:nvPicPr>
          <p:cNvPr id="11" name="Контейнер за съдържание 10">
            <a:extLst>
              <a:ext uri="{FF2B5EF4-FFF2-40B4-BE49-F238E27FC236}">
                <a16:creationId xmlns:a16="http://schemas.microsoft.com/office/drawing/2014/main" id="{FC9ADC3F-FA5E-E43B-3EAD-A408A9A7361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233510" y="1969475"/>
            <a:ext cx="3724979" cy="2773920"/>
          </a:xfrm>
          <a:prstGeom prst="rect">
            <a:avLst/>
          </a:prstGeom>
        </p:spPr>
      </p:pic>
      <p:sp>
        <p:nvSpPr>
          <p:cNvPr id="12" name="Правоъгълник 11">
            <a:extLst>
              <a:ext uri="{FF2B5EF4-FFF2-40B4-BE49-F238E27FC236}">
                <a16:creationId xmlns:a16="http://schemas.microsoft.com/office/drawing/2014/main" id="{B1393B9E-93D4-9568-618C-D6D078B80AC7}"/>
              </a:ext>
            </a:extLst>
          </p:cNvPr>
          <p:cNvSpPr/>
          <p:nvPr/>
        </p:nvSpPr>
        <p:spPr>
          <a:xfrm>
            <a:off x="8546944" y="2244298"/>
            <a:ext cx="1813035" cy="583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dirty="0" err="1"/>
              <a:t>Власатка</a:t>
            </a:r>
            <a:r>
              <a:rPr lang="bg-BG" dirty="0"/>
              <a:t> </a:t>
            </a:r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D61803B1-3D1D-12F4-6E44-D365B1EE77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4872" y="3053984"/>
            <a:ext cx="3804234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52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A2E7C51C-3560-CB76-6F23-E910456BC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35000"/>
          </a:blip>
          <a:srcRect/>
          <a:stretch/>
        </p:blipFill>
        <p:spPr>
          <a:xfrm>
            <a:off x="-8825" y="-5610"/>
            <a:ext cx="12192000" cy="6858000"/>
          </a:xfrm>
          <a:prstGeom prst="rect">
            <a:avLst/>
          </a:pr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CD57CBA-AFBB-AEB1-B596-A7DD8455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31" y="5534652"/>
            <a:ext cx="11779861" cy="11468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z="3600" dirty="0">
                <a:solidFill>
                  <a:srgbClr val="FFFFFF"/>
                </a:solidFill>
              </a:rPr>
              <a:t>Благодарим за вниманието!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77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1819F9-8CAC-4A6C-8F06-0482027F9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34D0BC2-B6CB-92CC-7E00-2EE259AB0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062" y="1864865"/>
            <a:ext cx="8131550" cy="22627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noProof="0" dirty="0" err="1"/>
              <a:t>Авторски</a:t>
            </a:r>
            <a:r>
              <a:rPr lang="en-US" sz="3800" noProof="0" dirty="0"/>
              <a:t> </a:t>
            </a:r>
            <a:r>
              <a:rPr lang="en-US" sz="3800" noProof="0" dirty="0" err="1"/>
              <a:t>екип</a:t>
            </a:r>
            <a:r>
              <a:rPr lang="en-US" sz="3800" noProof="0" dirty="0"/>
              <a:t>:</a:t>
            </a:r>
            <a:br>
              <a:rPr lang="en-US" sz="3800" noProof="0" dirty="0"/>
            </a:br>
            <a:r>
              <a:rPr lang="en-US" sz="3800" noProof="0" dirty="0" err="1"/>
              <a:t>Мартин</a:t>
            </a:r>
            <a:r>
              <a:rPr lang="en-US" sz="3800" noProof="0" dirty="0"/>
              <a:t> </a:t>
            </a:r>
            <a:r>
              <a:rPr lang="en-US" sz="3800" noProof="0" dirty="0" err="1"/>
              <a:t>Попов</a:t>
            </a:r>
            <a:br>
              <a:rPr lang="en-US" sz="3800" noProof="0" dirty="0"/>
            </a:br>
            <a:r>
              <a:rPr lang="en-US" sz="3800" noProof="0" dirty="0" err="1"/>
              <a:t>Мария</a:t>
            </a:r>
            <a:r>
              <a:rPr lang="en-US" sz="3800" noProof="0" dirty="0"/>
              <a:t> </a:t>
            </a:r>
            <a:r>
              <a:rPr lang="en-US" sz="3800" noProof="0" dirty="0" err="1"/>
              <a:t>Калбурова</a:t>
            </a:r>
            <a:br>
              <a:rPr lang="en-US" sz="3800" noProof="0" dirty="0"/>
            </a:br>
            <a:r>
              <a:rPr lang="en-US" sz="3800" noProof="0" dirty="0" err="1"/>
              <a:t>Ивайла</a:t>
            </a:r>
            <a:r>
              <a:rPr lang="en-US" sz="3800" noProof="0" dirty="0"/>
              <a:t> </a:t>
            </a:r>
            <a:r>
              <a:rPr lang="en-US" sz="3800" noProof="0" dirty="0" err="1"/>
              <a:t>Ежова</a:t>
            </a:r>
            <a:endParaRPr lang="en-US" sz="3800" noProof="0" dirty="0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A25E4BA4-8CE6-EC58-7CBE-2D33DD2A6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3062" y="4127644"/>
            <a:ext cx="8131550" cy="1126283"/>
          </a:xfrm>
        </p:spPr>
        <p:txBody>
          <a:bodyPr>
            <a:normAutofit/>
          </a:bodyPr>
          <a:lstStyle/>
          <a:p>
            <a:r>
              <a:rPr lang="en-US" noProof="0"/>
              <a:t>Ръководител: Вероника Ежова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98CC08-AEC2-4E8F-8F52-0F5C6372D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1545E6-EB3C-4478-A661-A2CA963F1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2E5B960-0C5D-4F77-8E9F-9F3D883D8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58E44FC-92AD-43A0-BB05-DB268C82D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63D3083-A56C-4199-8DE0-63C8BE9ED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7CD3581-635D-438F-A64F-68404E7AE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D6904C0-211C-41A2-BDB8-3B07C90BB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B0837DA6-CAF9-4E78-A39E-6358EDE2B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0A99DD7D-3AB3-471E-842F-8AFEA09D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C70B0D4-92FE-478F-86BD-93BA2C4DF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C9156BE6-11D4-4696-9E3F-C325BFAC8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E667226-1D20-4A9D-BBE3-AC17EA43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2F87E3B6-5202-4434-9B26-42B46774F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EA5E85F-F1F4-40E4-A62C-95324F674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A75861-F6C5-44A9-B161-B03701CBD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2EE642D-4F69-47C0-99BA-CE4350357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6178CE4-DA2D-46EA-AB8D-341C5AC56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698E9F53-8381-4FA5-A510-846925D24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13CE284-F21E-411B-BB8E-9C03B853C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3DF4578-4703-437C-A797-2A2D0CEE5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F878F330-AF64-4F8F-88FD-A4A408D6D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AC9B00BF-4FB7-42FA-BBBD-7DB54ED3F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D3D64CA-2AAD-4609-8DAA-3EAD4609A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C669E05A-8550-4E91-B29E-E1912228E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F8C1FD53-1E8F-46CA-BC2D-FCEC4DAE0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C97A31F-CFDE-4EA3-98F1-13FDD1670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9E1540E7-E6C3-4907-B70A-B17568365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40" name="Freeform 11">
            <a:extLst>
              <a:ext uri="{FF2B5EF4-FFF2-40B4-BE49-F238E27FC236}">
                <a16:creationId xmlns:a16="http://schemas.microsoft.com/office/drawing/2014/main" id="{1310EFE2-B91D-47E7-B117-C2A802800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44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00A287D7-C7A0-63B3-0765-4B80A0EEC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382" r="10492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44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A32DF6C-43A4-5137-E117-EE7ACFDA0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Глобалното затопляне!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952D800B-0BEF-F06A-26DE-C4D4BB8F7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0770" y="2017668"/>
            <a:ext cx="4304006" cy="422706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 3" charset="2"/>
              <a:buChar char="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Осъзнаването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истината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глобалното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затопляне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накара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хората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преосмислят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отношението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си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към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планетата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потърсят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нови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енергийни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източници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които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замърсяват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околната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среда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Екодвижения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от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цял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свят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наложиха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правителства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институции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се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съобразят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промените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климата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заложат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своите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програми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изграждане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паркове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производство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електричество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от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възобновяеми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източници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02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2EB1A0F-15C4-C7D2-5E69-C0BC3AAC6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>
                <a:solidFill>
                  <a:srgbClr val="3D6E36"/>
                </a:solidFill>
              </a:rPr>
              <a:t>Какво е зелена енергия?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D6E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9AF9DF14-8D4B-8EB7-BACE-A5C2780DA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4" y="2133600"/>
            <a:ext cx="3843947" cy="421383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F8A687"/>
              </a:buClr>
              <a:buFont typeface="Wingdings 3" charset="2"/>
              <a:buChar char=""/>
            </a:pPr>
            <a:r>
              <a:rPr lang="en-US" sz="1600" dirty="0"/>
              <a:t>Зелената </a:t>
            </a:r>
            <a:r>
              <a:rPr lang="en-US" sz="1600" dirty="0" err="1"/>
              <a:t>енергия</a:t>
            </a:r>
            <a:r>
              <a:rPr lang="en-US" sz="1600" dirty="0"/>
              <a:t> </a:t>
            </a:r>
            <a:r>
              <a:rPr lang="en-US" sz="1600" dirty="0" err="1"/>
              <a:t>използва</a:t>
            </a:r>
            <a:r>
              <a:rPr lang="en-US" sz="1600" dirty="0"/>
              <a:t> </a:t>
            </a:r>
            <a:r>
              <a:rPr lang="en-US" sz="1600" dirty="0" err="1"/>
              <a:t>енергия</a:t>
            </a:r>
            <a:r>
              <a:rPr lang="en-US" sz="1600" dirty="0"/>
              <a:t> </a:t>
            </a:r>
            <a:r>
              <a:rPr lang="en-US" sz="1600" dirty="0" err="1"/>
              <a:t>от</a:t>
            </a:r>
            <a:r>
              <a:rPr lang="en-US" sz="1600" dirty="0"/>
              <a:t> </a:t>
            </a:r>
            <a:r>
              <a:rPr lang="en-US" sz="1600" dirty="0" err="1"/>
              <a:t>възобновяеми</a:t>
            </a:r>
            <a:r>
              <a:rPr lang="en-US" sz="1600" dirty="0"/>
              <a:t> </a:t>
            </a:r>
            <a:r>
              <a:rPr lang="en-US" sz="1600" dirty="0" err="1"/>
              <a:t>източници</a:t>
            </a:r>
            <a:r>
              <a:rPr lang="en-US" sz="1600" dirty="0"/>
              <a:t>, </a:t>
            </a:r>
            <a:r>
              <a:rPr lang="en-US" sz="1600" dirty="0" err="1"/>
              <a:t>като</a:t>
            </a:r>
            <a:r>
              <a:rPr lang="en-US" sz="1600" dirty="0"/>
              <a:t> </a:t>
            </a:r>
            <a:r>
              <a:rPr lang="en-US" sz="1600" dirty="0" err="1"/>
              <a:t>вятърна</a:t>
            </a:r>
            <a:r>
              <a:rPr lang="en-US" sz="1600" dirty="0"/>
              <a:t> </a:t>
            </a:r>
            <a:r>
              <a:rPr lang="en-US" sz="1600" dirty="0" err="1"/>
              <a:t>енергия</a:t>
            </a:r>
            <a:r>
              <a:rPr lang="en-US" sz="1600" dirty="0"/>
              <a:t>, </a:t>
            </a:r>
            <a:r>
              <a:rPr lang="en-US" sz="1600" dirty="0" err="1"/>
              <a:t>биомаса</a:t>
            </a:r>
            <a:r>
              <a:rPr lang="en-US" sz="1600" dirty="0"/>
              <a:t> (</a:t>
            </a:r>
            <a:r>
              <a:rPr lang="en-US" sz="1600" dirty="0" err="1"/>
              <a:t>изгаряне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слама</a:t>
            </a:r>
            <a:r>
              <a:rPr lang="en-US" sz="1600" dirty="0"/>
              <a:t> </a:t>
            </a:r>
            <a:r>
              <a:rPr lang="en-US" sz="1600" dirty="0" err="1"/>
              <a:t>или</a:t>
            </a:r>
            <a:r>
              <a:rPr lang="en-US" sz="1600" dirty="0"/>
              <a:t> </a:t>
            </a:r>
            <a:r>
              <a:rPr lang="en-US" sz="1600" dirty="0" err="1"/>
              <a:t>дървен</a:t>
            </a:r>
            <a:r>
              <a:rPr lang="en-US" sz="1600" dirty="0"/>
              <a:t> </a:t>
            </a:r>
            <a:r>
              <a:rPr lang="en-US" sz="1600" dirty="0" err="1"/>
              <a:t>материал</a:t>
            </a:r>
            <a:r>
              <a:rPr lang="en-US" sz="1600" dirty="0"/>
              <a:t>), </a:t>
            </a:r>
            <a:r>
              <a:rPr lang="en-US" sz="1600" dirty="0" err="1"/>
              <a:t>малки</a:t>
            </a:r>
            <a:r>
              <a:rPr lang="en-US" sz="1600" dirty="0"/>
              <a:t> </a:t>
            </a:r>
            <a:r>
              <a:rPr lang="en-US" sz="1600" dirty="0" err="1"/>
              <a:t>водноелектрически</a:t>
            </a:r>
            <a:r>
              <a:rPr lang="en-US" sz="1600" dirty="0"/>
              <a:t> </a:t>
            </a:r>
            <a:r>
              <a:rPr lang="en-US" sz="1600" dirty="0" err="1"/>
              <a:t>централи</a:t>
            </a:r>
            <a:r>
              <a:rPr lang="en-US" sz="1600" dirty="0"/>
              <a:t>, </a:t>
            </a:r>
            <a:r>
              <a:rPr lang="en-US" sz="1600" dirty="0" err="1"/>
              <a:t>централи</a:t>
            </a:r>
            <a:r>
              <a:rPr lang="en-US" sz="1600" dirty="0"/>
              <a:t> </a:t>
            </a:r>
            <a:r>
              <a:rPr lang="en-US" sz="1600" dirty="0" err="1"/>
              <a:t>работещи</a:t>
            </a:r>
            <a:r>
              <a:rPr lang="en-US" sz="1600" dirty="0"/>
              <a:t> </a:t>
            </a:r>
            <a:r>
              <a:rPr lang="en-US" sz="1600" dirty="0" err="1"/>
              <a:t>със</a:t>
            </a:r>
            <a:r>
              <a:rPr lang="en-US" sz="1600" dirty="0"/>
              <a:t> </a:t>
            </a:r>
            <a:r>
              <a:rPr lang="en-US" sz="1600" dirty="0" err="1"/>
              <a:t>сметищен</a:t>
            </a:r>
            <a:r>
              <a:rPr lang="en-US" sz="1600" dirty="0"/>
              <a:t> </a:t>
            </a:r>
            <a:r>
              <a:rPr lang="en-US" sz="1600" dirty="0" err="1"/>
              <a:t>газ</a:t>
            </a:r>
            <a:r>
              <a:rPr lang="en-US" sz="1600" dirty="0"/>
              <a:t> и </a:t>
            </a:r>
            <a:r>
              <a:rPr lang="en-US" sz="1600" dirty="0" err="1"/>
              <a:t>слънчева</a:t>
            </a:r>
            <a:r>
              <a:rPr lang="en-US" sz="1600" dirty="0"/>
              <a:t> </a:t>
            </a:r>
            <a:r>
              <a:rPr lang="en-US" sz="1600" dirty="0" err="1"/>
              <a:t>енергия</a:t>
            </a:r>
            <a:r>
              <a:rPr lang="en-US" sz="1600" dirty="0"/>
              <a:t>. </a:t>
            </a:r>
            <a:r>
              <a:rPr lang="en-US" sz="1600" dirty="0" err="1"/>
              <a:t>Основният</a:t>
            </a:r>
            <a:r>
              <a:rPr lang="en-US" sz="1600" dirty="0"/>
              <a:t>  </a:t>
            </a:r>
            <a:r>
              <a:rPr lang="en-US" sz="1600" dirty="0" err="1"/>
              <a:t>довод</a:t>
            </a:r>
            <a:r>
              <a:rPr lang="en-US" sz="1600" dirty="0"/>
              <a:t> </a:t>
            </a:r>
            <a:r>
              <a:rPr lang="en-US" sz="1600" dirty="0" err="1"/>
              <a:t>за</a:t>
            </a:r>
            <a:r>
              <a:rPr lang="en-US" sz="1600" dirty="0"/>
              <a:t> </a:t>
            </a:r>
            <a:r>
              <a:rPr lang="en-US" sz="1600" dirty="0" err="1"/>
              <a:t>използване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зелена</a:t>
            </a:r>
            <a:r>
              <a:rPr lang="en-US" sz="1600" dirty="0"/>
              <a:t> </a:t>
            </a:r>
            <a:r>
              <a:rPr lang="en-US" sz="1600" dirty="0" err="1"/>
              <a:t>енергия</a:t>
            </a:r>
            <a:r>
              <a:rPr lang="en-US" sz="1600" dirty="0"/>
              <a:t> е, </a:t>
            </a:r>
            <a:r>
              <a:rPr lang="en-US" sz="1600" dirty="0" err="1"/>
              <a:t>че</a:t>
            </a:r>
            <a:r>
              <a:rPr lang="en-US" sz="1600" dirty="0"/>
              <a:t> </a:t>
            </a:r>
            <a:r>
              <a:rPr lang="en-US" sz="1600" dirty="0" err="1"/>
              <a:t>за</a:t>
            </a:r>
            <a:r>
              <a:rPr lang="en-US" sz="1600" dirty="0"/>
              <a:t> </a:t>
            </a:r>
            <a:r>
              <a:rPr lang="en-US" sz="1600" dirty="0" err="1"/>
              <a:t>разлика</a:t>
            </a:r>
            <a:r>
              <a:rPr lang="en-US" sz="1600" dirty="0"/>
              <a:t> </a:t>
            </a:r>
            <a:r>
              <a:rPr lang="en-US" sz="1600" dirty="0" err="1"/>
              <a:t>от</a:t>
            </a:r>
            <a:r>
              <a:rPr lang="en-US" sz="1600" dirty="0"/>
              <a:t> </a:t>
            </a:r>
            <a:r>
              <a:rPr lang="en-US" sz="1600" dirty="0" err="1"/>
              <a:t>централите</a:t>
            </a:r>
            <a:r>
              <a:rPr lang="en-US" sz="1600" dirty="0"/>
              <a:t> </a:t>
            </a:r>
            <a:r>
              <a:rPr lang="en-US" sz="1600" dirty="0" err="1"/>
              <a:t>работещи</a:t>
            </a:r>
            <a:r>
              <a:rPr lang="en-US" sz="1600" dirty="0"/>
              <a:t> с </a:t>
            </a:r>
            <a:r>
              <a:rPr lang="en-US" sz="1600" dirty="0" err="1"/>
              <a:t>изкопаеми</a:t>
            </a:r>
            <a:r>
              <a:rPr lang="en-US" sz="1600" dirty="0"/>
              <a:t> </a:t>
            </a:r>
            <a:r>
              <a:rPr lang="en-US" sz="1600" dirty="0" err="1"/>
              <a:t>горива</a:t>
            </a:r>
            <a:r>
              <a:rPr lang="en-US" sz="1600" dirty="0"/>
              <a:t>, </a:t>
            </a:r>
            <a:r>
              <a:rPr lang="en-US" sz="1600" dirty="0" err="1"/>
              <a:t>възобновяемите</a:t>
            </a:r>
            <a:r>
              <a:rPr lang="en-US" sz="1600" dirty="0"/>
              <a:t> </a:t>
            </a:r>
            <a:r>
              <a:rPr lang="en-US" sz="1600" dirty="0" err="1"/>
              <a:t>източници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енергия</a:t>
            </a:r>
            <a:r>
              <a:rPr lang="en-US" sz="1600" dirty="0"/>
              <a:t> </a:t>
            </a:r>
            <a:r>
              <a:rPr lang="en-US" sz="1600" dirty="0" err="1"/>
              <a:t>не</a:t>
            </a:r>
            <a:r>
              <a:rPr lang="en-US" sz="1600" dirty="0"/>
              <a:t> </a:t>
            </a:r>
            <a:r>
              <a:rPr lang="en-US" sz="1600" dirty="0" err="1"/>
              <a:t>отделят</a:t>
            </a:r>
            <a:r>
              <a:rPr lang="en-US" sz="1600" dirty="0"/>
              <a:t> </a:t>
            </a:r>
            <a:r>
              <a:rPr lang="en-US" sz="1600" dirty="0" err="1"/>
              <a:t>парникови</a:t>
            </a:r>
            <a:r>
              <a:rPr lang="en-US" sz="1600" dirty="0"/>
              <a:t> </a:t>
            </a:r>
            <a:r>
              <a:rPr lang="en-US" sz="1600" dirty="0" err="1"/>
              <a:t>газове</a:t>
            </a:r>
            <a:r>
              <a:rPr lang="en-US" sz="1600" dirty="0"/>
              <a:t> в </a:t>
            </a:r>
            <a:r>
              <a:rPr lang="en-US" sz="1600" dirty="0" err="1"/>
              <a:t>атмосферата</a:t>
            </a:r>
            <a:r>
              <a:rPr lang="en-US" sz="1600" dirty="0"/>
              <a:t> и </a:t>
            </a:r>
            <a:r>
              <a:rPr lang="en-US" sz="1600" dirty="0" err="1"/>
              <a:t>ограничават</a:t>
            </a:r>
            <a:r>
              <a:rPr lang="en-US" sz="1600" dirty="0"/>
              <a:t> </a:t>
            </a:r>
            <a:r>
              <a:rPr lang="en-US" sz="1600" dirty="0" err="1"/>
              <a:t>глобалното</a:t>
            </a:r>
            <a:r>
              <a:rPr lang="en-US" sz="1600" dirty="0"/>
              <a:t> </a:t>
            </a:r>
            <a:r>
              <a:rPr lang="en-US" sz="1600" dirty="0" err="1"/>
              <a:t>затопляне</a:t>
            </a:r>
            <a:r>
              <a:rPr lang="en-US" sz="1600" dirty="0"/>
              <a:t>.</a:t>
            </a:r>
          </a:p>
        </p:txBody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45A08FBB-945A-DF16-D6E5-9A7F9ABF5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700" r="23147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85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roup 35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9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411" name="Group 37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412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3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4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5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6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7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8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9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0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1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2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3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424" name="Rectangle 38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25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63D1922-5113-3CEF-0D30-F15C2906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790008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Екологични ползи от зелената енергия!</a:t>
            </a:r>
          </a:p>
        </p:txBody>
      </p:sp>
      <p:pic>
        <p:nvPicPr>
          <p:cNvPr id="5" name="Контейнер за съдържание 4" descr="Картина, която съдържа електрическа крушка, светлина, на от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6AFACB78-188E-5FC8-9449-584874D55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966" b="11549"/>
          <a:stretch/>
        </p:blipFill>
        <p:spPr>
          <a:xfrm>
            <a:off x="7736146" y="711199"/>
            <a:ext cx="3768466" cy="5419237"/>
          </a:xfrm>
          <a:prstGeom prst="rect">
            <a:avLst/>
          </a:prstGeom>
        </p:spPr>
      </p:pic>
      <p:graphicFrame>
        <p:nvGraphicFramePr>
          <p:cNvPr id="42" name="Текстов контейнер 3">
            <a:extLst>
              <a:ext uri="{FF2B5EF4-FFF2-40B4-BE49-F238E27FC236}">
                <a16:creationId xmlns:a16="http://schemas.microsoft.com/office/drawing/2014/main" id="{269064A2-1267-2BAE-7A67-900271E428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5111920"/>
              </p:ext>
            </p:extLst>
          </p:nvPr>
        </p:nvGraphicFramePr>
        <p:xfrm>
          <a:off x="725708" y="1972806"/>
          <a:ext cx="6772575" cy="4460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710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150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51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2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3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4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5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6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7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8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59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60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61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62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63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64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506C4FD2-63EF-8706-3BCA-781FD1BBA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126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5" name="Freeform 5">
            <a:extLst>
              <a:ext uri="{FF2B5EF4-FFF2-40B4-BE49-F238E27FC236}">
                <a16:creationId xmlns:a16="http://schemas.microsoft.com/office/drawing/2014/main" id="{201543D1-8AF1-41DA-AB4A-ECE74D355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0391775" cy="6858000"/>
          </a:xfrm>
          <a:custGeom>
            <a:avLst/>
            <a:gdLst>
              <a:gd name="T0" fmla="*/ 0 w 2184"/>
              <a:gd name="T1" fmla="*/ 1441 h 1441"/>
              <a:gd name="T2" fmla="*/ 1482 w 2184"/>
              <a:gd name="T3" fmla="*/ 1441 h 1441"/>
              <a:gd name="T4" fmla="*/ 2161 w 2184"/>
              <a:gd name="T5" fmla="*/ 762 h 1441"/>
              <a:gd name="T6" fmla="*/ 2161 w 2184"/>
              <a:gd name="T7" fmla="*/ 678 h 1441"/>
              <a:gd name="T8" fmla="*/ 1483 w 2184"/>
              <a:gd name="T9" fmla="*/ 0 h 1441"/>
              <a:gd name="T10" fmla="*/ 0 w 2184"/>
              <a:gd name="T11" fmla="*/ 0 h 1441"/>
              <a:gd name="T12" fmla="*/ 0 w 2184"/>
              <a:gd name="T13" fmla="*/ 1441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4" h="1441">
                <a:moveTo>
                  <a:pt x="0" y="1441"/>
                </a:moveTo>
                <a:cubicBezTo>
                  <a:pt x="1482" y="1441"/>
                  <a:pt x="1482" y="1441"/>
                  <a:pt x="1482" y="1441"/>
                </a:cubicBezTo>
                <a:cubicBezTo>
                  <a:pt x="2161" y="762"/>
                  <a:pt x="2161" y="762"/>
                  <a:pt x="2161" y="762"/>
                </a:cubicBezTo>
                <a:cubicBezTo>
                  <a:pt x="2184" y="739"/>
                  <a:pt x="2184" y="701"/>
                  <a:pt x="2161" y="678"/>
                </a:cubicBezTo>
                <a:cubicBezTo>
                  <a:pt x="1483" y="0"/>
                  <a:pt x="1483" y="0"/>
                  <a:pt x="1483" y="0"/>
                </a:cubicBezTo>
                <a:cubicBezTo>
                  <a:pt x="0" y="0"/>
                  <a:pt x="0" y="0"/>
                  <a:pt x="0" y="0"/>
                </a:cubicBezTo>
                <a:lnTo>
                  <a:pt x="0" y="1441"/>
                </a:lnTo>
                <a:close/>
              </a:path>
            </a:pathLst>
          </a:cu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9F1F99A-A1E3-6BAD-B48F-4D6605962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626533"/>
            <a:ext cx="7128933" cy="12784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Ползите от слънчевите панели.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77896D96-66D9-805D-F75A-B6BB13327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868" y="2133599"/>
            <a:ext cx="7493000" cy="38099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1800" dirty="0" err="1">
                <a:solidFill>
                  <a:srgbClr val="FEFFFF"/>
                </a:solidFill>
              </a:rPr>
              <a:t>Слънчевата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енергия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се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получава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от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слънчевата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радиация</a:t>
            </a:r>
            <a:r>
              <a:rPr lang="en-US" sz="1800" dirty="0">
                <a:solidFill>
                  <a:srgbClr val="FEFFFF"/>
                </a:solidFill>
              </a:rPr>
              <a:t>, </a:t>
            </a:r>
            <a:r>
              <a:rPr lang="en-US" sz="1800" dirty="0" err="1">
                <a:solidFill>
                  <a:srgbClr val="FEFFFF"/>
                </a:solidFill>
              </a:rPr>
              <a:t>която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може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да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се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преобразува</a:t>
            </a:r>
            <a:r>
              <a:rPr lang="en-US" sz="1800" dirty="0">
                <a:solidFill>
                  <a:srgbClr val="FEFFFF"/>
                </a:solidFill>
              </a:rPr>
              <a:t> в </a:t>
            </a:r>
            <a:r>
              <a:rPr lang="en-US" sz="1800" dirty="0" err="1">
                <a:solidFill>
                  <a:srgbClr val="FEFFFF"/>
                </a:solidFill>
              </a:rPr>
              <a:t>електричество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или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топлина</a:t>
            </a:r>
            <a:r>
              <a:rPr lang="en-US" sz="1800" dirty="0">
                <a:solidFill>
                  <a:srgbClr val="FEFFFF"/>
                </a:solidFill>
              </a:rPr>
              <a:t>. </a:t>
            </a:r>
            <a:r>
              <a:rPr lang="en-US" sz="1800" dirty="0" err="1">
                <a:solidFill>
                  <a:srgbClr val="FEFFFF"/>
                </a:solidFill>
              </a:rPr>
              <a:t>Тя</a:t>
            </a:r>
            <a:r>
              <a:rPr lang="en-US" sz="1800" dirty="0">
                <a:solidFill>
                  <a:srgbClr val="FEFFFF"/>
                </a:solidFill>
              </a:rPr>
              <a:t> е </a:t>
            </a:r>
            <a:r>
              <a:rPr lang="en-US" sz="1800" dirty="0" err="1">
                <a:solidFill>
                  <a:srgbClr val="FEFFFF"/>
                </a:solidFill>
              </a:rPr>
              <a:t>свободно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достъпна</a:t>
            </a:r>
            <a:r>
              <a:rPr lang="en-US" sz="1800" dirty="0">
                <a:solidFill>
                  <a:srgbClr val="FEFFFF"/>
                </a:solidFill>
              </a:rPr>
              <a:t> и </a:t>
            </a:r>
            <a:r>
              <a:rPr lang="en-US" sz="1800" dirty="0" err="1">
                <a:solidFill>
                  <a:srgbClr val="FEFFFF"/>
                </a:solidFill>
              </a:rPr>
              <a:t>благодарение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на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технологичния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напредък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вече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можем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да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използваме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още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повече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слънчевата</a:t>
            </a:r>
            <a:r>
              <a:rPr lang="en-US" sz="1800" dirty="0">
                <a:solidFill>
                  <a:srgbClr val="FEFFFF"/>
                </a:solidFill>
              </a:rPr>
              <a:t> </a:t>
            </a:r>
            <a:r>
              <a:rPr lang="en-US" sz="1800" dirty="0" err="1">
                <a:solidFill>
                  <a:srgbClr val="FEFFFF"/>
                </a:solidFill>
              </a:rPr>
              <a:t>енергия</a:t>
            </a:r>
            <a:r>
              <a:rPr lang="en-US" sz="1800" dirty="0">
                <a:solidFill>
                  <a:srgbClr val="FE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5742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91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2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04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05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sp useBgFill="1">
        <p:nvSpPr>
          <p:cNvPr id="106" name="Rectangle 41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BEB5A61-630D-AB55-74EB-CEF362D50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587" y="3569689"/>
            <a:ext cx="8911687" cy="7785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 err="1"/>
              <a:t>Въздействие</a:t>
            </a:r>
            <a:r>
              <a:rPr lang="en-US" sz="2800" dirty="0"/>
              <a:t> </a:t>
            </a:r>
            <a:r>
              <a:rPr lang="en-US" sz="2800" dirty="0" err="1"/>
              <a:t>върху</a:t>
            </a:r>
            <a:r>
              <a:rPr lang="en-US" sz="2800" dirty="0"/>
              <a:t> </a:t>
            </a:r>
            <a:r>
              <a:rPr lang="en-US" sz="2800" dirty="0" err="1"/>
              <a:t>околната</a:t>
            </a:r>
            <a:r>
              <a:rPr lang="en-US" sz="2800" dirty="0"/>
              <a:t> </a:t>
            </a:r>
            <a:r>
              <a:rPr lang="en-US" sz="2800" dirty="0" err="1"/>
              <a:t>среда</a:t>
            </a:r>
            <a:r>
              <a:rPr lang="en-US" sz="2800" dirty="0"/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68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DB40248D-0DCB-6D94-0A87-CF2039E00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531" y="365773"/>
            <a:ext cx="11779861" cy="3344075"/>
          </a:xfrm>
          <a:prstGeom prst="rect">
            <a:avLst/>
          </a:prstGeom>
        </p:spPr>
      </p:pic>
      <p:sp>
        <p:nvSpPr>
          <p:cNvPr id="46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37A61C24-FD5D-5FFC-AEEF-C765EF7E3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35198" y="4400259"/>
            <a:ext cx="9569414" cy="172621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en-US" sz="1600" dirty="0" err="1"/>
              <a:t>Слънчевата</a:t>
            </a:r>
            <a:r>
              <a:rPr lang="en-US" sz="1600" dirty="0"/>
              <a:t> </a:t>
            </a:r>
            <a:r>
              <a:rPr lang="en-US" sz="1600" dirty="0" err="1"/>
              <a:t>енергия</a:t>
            </a:r>
            <a:r>
              <a:rPr lang="en-US" sz="1600" dirty="0"/>
              <a:t> </a:t>
            </a:r>
            <a:r>
              <a:rPr lang="en-US" sz="1600" dirty="0" err="1"/>
              <a:t>има</a:t>
            </a:r>
            <a:r>
              <a:rPr lang="en-US" sz="1600" dirty="0"/>
              <a:t> </a:t>
            </a:r>
            <a:r>
              <a:rPr lang="en-US" sz="1600" dirty="0" err="1"/>
              <a:t>най-малко</a:t>
            </a:r>
            <a:r>
              <a:rPr lang="en-US" sz="1600" dirty="0"/>
              <a:t> </a:t>
            </a:r>
            <a:r>
              <a:rPr lang="en-US" sz="1600" dirty="0" err="1"/>
              <a:t>отрицателно</a:t>
            </a:r>
            <a:r>
              <a:rPr lang="en-US" sz="1600" dirty="0"/>
              <a:t> </a:t>
            </a:r>
            <a:r>
              <a:rPr lang="en-US" sz="1600" dirty="0" err="1"/>
              <a:t>въздействие</a:t>
            </a:r>
            <a:r>
              <a:rPr lang="en-US" sz="1600" dirty="0"/>
              <a:t> </a:t>
            </a:r>
            <a:r>
              <a:rPr lang="en-US" sz="1600" dirty="0" err="1"/>
              <a:t>върху</a:t>
            </a:r>
            <a:r>
              <a:rPr lang="en-US" sz="1600" dirty="0"/>
              <a:t> </a:t>
            </a:r>
            <a:r>
              <a:rPr lang="en-US" sz="1600" dirty="0" err="1"/>
              <a:t>околната</a:t>
            </a:r>
            <a:r>
              <a:rPr lang="en-US" sz="1600" dirty="0"/>
              <a:t> </a:t>
            </a:r>
            <a:r>
              <a:rPr lang="en-US" sz="1600" dirty="0" err="1"/>
              <a:t>среда</a:t>
            </a:r>
            <a:r>
              <a:rPr lang="en-US" sz="1600" dirty="0"/>
              <a:t> в </a:t>
            </a:r>
            <a:r>
              <a:rPr lang="en-US" sz="1600" dirty="0" err="1"/>
              <a:t>сравнение</a:t>
            </a:r>
            <a:r>
              <a:rPr lang="en-US" sz="1600" dirty="0"/>
              <a:t> с </a:t>
            </a:r>
            <a:r>
              <a:rPr lang="en-US" sz="1600" dirty="0" err="1"/>
              <a:t>всеки</a:t>
            </a:r>
            <a:r>
              <a:rPr lang="en-US" sz="1600" dirty="0"/>
              <a:t> </a:t>
            </a:r>
            <a:r>
              <a:rPr lang="en-US" sz="1600" dirty="0" err="1"/>
              <a:t>друг</a:t>
            </a:r>
            <a:r>
              <a:rPr lang="en-US" sz="1600" dirty="0"/>
              <a:t> </a:t>
            </a:r>
            <a:r>
              <a:rPr lang="en-US" sz="1600" dirty="0" err="1"/>
              <a:t>енергиен</a:t>
            </a:r>
            <a:r>
              <a:rPr lang="en-US" sz="1600" dirty="0"/>
              <a:t> </a:t>
            </a:r>
            <a:r>
              <a:rPr lang="en-US" sz="1600" dirty="0" err="1"/>
              <a:t>източник</a:t>
            </a:r>
            <a:r>
              <a:rPr lang="en-US" sz="1600" dirty="0"/>
              <a:t>. </a:t>
            </a:r>
            <a:r>
              <a:rPr lang="en-US" sz="1600" dirty="0" err="1"/>
              <a:t>Тя</a:t>
            </a:r>
            <a:r>
              <a:rPr lang="en-US" sz="1600" dirty="0"/>
              <a:t> </a:t>
            </a:r>
            <a:r>
              <a:rPr lang="en-US" sz="1600" dirty="0" err="1"/>
              <a:t>не</a:t>
            </a:r>
            <a:r>
              <a:rPr lang="en-US" sz="1600" dirty="0"/>
              <a:t> </a:t>
            </a:r>
            <a:r>
              <a:rPr lang="en-US" sz="1600" dirty="0" err="1"/>
              <a:t>произвежда</a:t>
            </a:r>
            <a:r>
              <a:rPr lang="en-US" sz="1600" dirty="0"/>
              <a:t> </a:t>
            </a:r>
            <a:r>
              <a:rPr lang="en-US" sz="1600" dirty="0" err="1"/>
              <a:t>парникови</a:t>
            </a:r>
            <a:r>
              <a:rPr lang="en-US" sz="1600" dirty="0"/>
              <a:t> </a:t>
            </a:r>
            <a:r>
              <a:rPr lang="en-US" sz="1600" dirty="0" err="1"/>
              <a:t>газове</a:t>
            </a:r>
            <a:r>
              <a:rPr lang="en-US" sz="1600" dirty="0"/>
              <a:t> и </a:t>
            </a:r>
            <a:r>
              <a:rPr lang="en-US" sz="1600" dirty="0" err="1"/>
              <a:t>не</a:t>
            </a:r>
            <a:r>
              <a:rPr lang="en-US" sz="1600" dirty="0"/>
              <a:t> </a:t>
            </a:r>
            <a:r>
              <a:rPr lang="en-US" sz="1600" dirty="0" err="1"/>
              <a:t>замърсява</a:t>
            </a:r>
            <a:r>
              <a:rPr lang="en-US" sz="1600" dirty="0"/>
              <a:t> </a:t>
            </a:r>
            <a:r>
              <a:rPr lang="en-US" sz="1600" dirty="0" err="1"/>
              <a:t>водата</a:t>
            </a:r>
            <a:r>
              <a:rPr lang="en-US" sz="1600" dirty="0"/>
              <a:t>. </a:t>
            </a:r>
            <a:r>
              <a:rPr lang="en-US" sz="1600" dirty="0" err="1"/>
              <a:t>Също</a:t>
            </a:r>
            <a:r>
              <a:rPr lang="en-US" sz="1600" dirty="0"/>
              <a:t> </a:t>
            </a:r>
            <a:r>
              <a:rPr lang="en-US" sz="1600" dirty="0" err="1"/>
              <a:t>така</a:t>
            </a:r>
            <a:r>
              <a:rPr lang="en-US" sz="1600" dirty="0"/>
              <a:t> </a:t>
            </a:r>
            <a:r>
              <a:rPr lang="en-US" sz="1600" dirty="0" err="1"/>
              <a:t>изисква</a:t>
            </a:r>
            <a:r>
              <a:rPr lang="en-US" sz="1600" dirty="0"/>
              <a:t> </a:t>
            </a:r>
            <a:r>
              <a:rPr lang="en-US" sz="1600" dirty="0" err="1"/>
              <a:t>много</a:t>
            </a:r>
            <a:r>
              <a:rPr lang="en-US" sz="1600" dirty="0"/>
              <a:t> </a:t>
            </a:r>
            <a:r>
              <a:rPr lang="en-US" sz="1600" dirty="0" err="1"/>
              <a:t>малко</a:t>
            </a:r>
            <a:r>
              <a:rPr lang="en-US" sz="1600" dirty="0"/>
              <a:t> </a:t>
            </a:r>
            <a:r>
              <a:rPr lang="en-US" sz="1600" dirty="0" err="1"/>
              <a:t>вода</a:t>
            </a:r>
            <a:r>
              <a:rPr lang="en-US" sz="1600" dirty="0"/>
              <a:t> </a:t>
            </a:r>
            <a:r>
              <a:rPr lang="en-US" sz="1600" dirty="0" err="1"/>
              <a:t>за</a:t>
            </a:r>
            <a:r>
              <a:rPr lang="en-US" sz="1600" dirty="0"/>
              <a:t> </a:t>
            </a:r>
            <a:r>
              <a:rPr lang="en-US" sz="1600" dirty="0" err="1"/>
              <a:t>поддръжката</a:t>
            </a:r>
            <a:r>
              <a:rPr lang="en-US" sz="1600" dirty="0"/>
              <a:t> </a:t>
            </a:r>
            <a:r>
              <a:rPr lang="en-US" sz="1600" dirty="0" err="1"/>
              <a:t>си</a:t>
            </a:r>
            <a:r>
              <a:rPr lang="en-US" sz="1600" dirty="0"/>
              <a:t>, </a:t>
            </a:r>
            <a:r>
              <a:rPr lang="en-US" sz="1600" dirty="0" err="1"/>
              <a:t>за</a:t>
            </a:r>
            <a:r>
              <a:rPr lang="en-US" sz="1600" dirty="0"/>
              <a:t> </a:t>
            </a:r>
            <a:r>
              <a:rPr lang="en-US" sz="1600" dirty="0" err="1"/>
              <a:t>разлика</a:t>
            </a:r>
            <a:r>
              <a:rPr lang="en-US" sz="1600" dirty="0"/>
              <a:t> </a:t>
            </a:r>
            <a:r>
              <a:rPr lang="en-US" sz="1600" dirty="0" err="1"/>
              <a:t>от</a:t>
            </a:r>
            <a:r>
              <a:rPr lang="en-US" sz="1600" dirty="0"/>
              <a:t> </a:t>
            </a:r>
            <a:r>
              <a:rPr lang="en-US" sz="1600" dirty="0" err="1"/>
              <a:t>атомните</a:t>
            </a:r>
            <a:r>
              <a:rPr lang="en-US" sz="1600" dirty="0"/>
              <a:t> </a:t>
            </a:r>
            <a:r>
              <a:rPr lang="en-US" sz="1600" dirty="0" err="1"/>
              <a:t>електроцентрали</a:t>
            </a:r>
            <a:r>
              <a:rPr lang="en-US" sz="1600" dirty="0"/>
              <a:t> </a:t>
            </a:r>
            <a:r>
              <a:rPr lang="en-US" sz="1600" dirty="0" err="1"/>
              <a:t>например</a:t>
            </a:r>
            <a:r>
              <a:rPr lang="en-US" sz="1600" dirty="0"/>
              <a:t>, </a:t>
            </a:r>
            <a:r>
              <a:rPr lang="en-US" sz="1600" dirty="0" err="1"/>
              <a:t>които</a:t>
            </a:r>
            <a:r>
              <a:rPr lang="en-US" sz="1600" dirty="0"/>
              <a:t> </a:t>
            </a:r>
            <a:r>
              <a:rPr lang="en-US" sz="1600" dirty="0" err="1"/>
              <a:t>се</a:t>
            </a:r>
            <a:r>
              <a:rPr lang="en-US" sz="1600" dirty="0"/>
              <a:t> </a:t>
            </a:r>
            <a:r>
              <a:rPr lang="en-US" sz="1600" dirty="0" err="1"/>
              <a:t>нуждаят</a:t>
            </a:r>
            <a:r>
              <a:rPr lang="en-US" sz="1600" dirty="0"/>
              <a:t> </a:t>
            </a:r>
            <a:r>
              <a:rPr lang="en-US" sz="1600" dirty="0" err="1"/>
              <a:t>от</a:t>
            </a:r>
            <a:r>
              <a:rPr lang="en-US" sz="1600" dirty="0"/>
              <a:t> 20 </a:t>
            </a:r>
            <a:r>
              <a:rPr lang="en-US" sz="1600" dirty="0" err="1"/>
              <a:t>пъти</a:t>
            </a:r>
            <a:r>
              <a:rPr lang="en-US" sz="1600" dirty="0"/>
              <a:t> </a:t>
            </a:r>
            <a:r>
              <a:rPr lang="en-US" sz="1600" dirty="0" err="1"/>
              <a:t>повече</a:t>
            </a:r>
            <a:r>
              <a:rPr lang="en-US" sz="1600" dirty="0"/>
              <a:t> </a:t>
            </a:r>
            <a:r>
              <a:rPr lang="en-US" sz="1600" dirty="0" err="1"/>
              <a:t>вода</a:t>
            </a:r>
            <a:r>
              <a:rPr lang="en-US" sz="1600" dirty="0"/>
              <a:t>. </a:t>
            </a:r>
            <a:r>
              <a:rPr lang="en-US" sz="1600" dirty="0" err="1"/>
              <a:t>Производството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слънчева</a:t>
            </a:r>
            <a:r>
              <a:rPr lang="en-US" sz="1600" dirty="0"/>
              <a:t> </a:t>
            </a:r>
            <a:r>
              <a:rPr lang="en-US" sz="1600" dirty="0" err="1"/>
              <a:t>енергия</a:t>
            </a:r>
            <a:r>
              <a:rPr lang="en-US" sz="1600" dirty="0"/>
              <a:t> </a:t>
            </a:r>
            <a:r>
              <a:rPr lang="en-US" sz="1600" dirty="0" err="1"/>
              <a:t>не</a:t>
            </a:r>
            <a:r>
              <a:rPr lang="en-US" sz="1600" dirty="0"/>
              <a:t> </a:t>
            </a:r>
            <a:r>
              <a:rPr lang="en-US" sz="1600" dirty="0" err="1"/>
              <a:t>създава</a:t>
            </a:r>
            <a:r>
              <a:rPr lang="en-US" sz="1600" dirty="0"/>
              <a:t> </a:t>
            </a:r>
            <a:r>
              <a:rPr lang="en-US" sz="1600" dirty="0" err="1"/>
              <a:t>никакъв</a:t>
            </a:r>
            <a:r>
              <a:rPr lang="en-US" sz="1600" dirty="0"/>
              <a:t> </a:t>
            </a:r>
            <a:r>
              <a:rPr lang="en-US" sz="1600" dirty="0" err="1"/>
              <a:t>шум</a:t>
            </a:r>
            <a:r>
              <a:rPr lang="en-US" sz="1600" dirty="0"/>
              <a:t>, </a:t>
            </a:r>
            <a:r>
              <a:rPr lang="en-US" sz="1600" dirty="0" err="1"/>
              <a:t>което</a:t>
            </a:r>
            <a:r>
              <a:rPr lang="en-US" sz="1600" dirty="0"/>
              <a:t> е </a:t>
            </a:r>
            <a:r>
              <a:rPr lang="en-US" sz="1600" dirty="0" err="1"/>
              <a:t>основна</a:t>
            </a:r>
            <a:r>
              <a:rPr lang="en-US" sz="1600" dirty="0"/>
              <a:t> </a:t>
            </a:r>
            <a:r>
              <a:rPr lang="en-US" sz="1600" dirty="0" err="1"/>
              <a:t>полза</a:t>
            </a:r>
            <a:r>
              <a:rPr lang="en-US" sz="1600" dirty="0"/>
              <a:t>, </a:t>
            </a:r>
            <a:r>
              <a:rPr lang="en-US" sz="1600" dirty="0" err="1"/>
              <a:t>тъй</a:t>
            </a:r>
            <a:r>
              <a:rPr lang="en-US" sz="1600" dirty="0"/>
              <a:t> </a:t>
            </a:r>
            <a:r>
              <a:rPr lang="en-US" sz="1600" dirty="0" err="1"/>
              <a:t>като</a:t>
            </a:r>
            <a:r>
              <a:rPr lang="en-US" sz="1600" dirty="0"/>
              <a:t> </a:t>
            </a:r>
            <a:r>
              <a:rPr lang="en-US" sz="1600" dirty="0" err="1"/>
              <a:t>много</a:t>
            </a:r>
            <a:r>
              <a:rPr lang="en-US" sz="1600" dirty="0"/>
              <a:t> </a:t>
            </a:r>
            <a:r>
              <a:rPr lang="en-US" sz="1600" dirty="0" err="1"/>
              <a:t>слънчеви</a:t>
            </a:r>
            <a:r>
              <a:rPr lang="en-US" sz="1600" dirty="0"/>
              <a:t> </a:t>
            </a:r>
            <a:r>
              <a:rPr lang="en-US" sz="1600" dirty="0" err="1"/>
              <a:t>инсталации</a:t>
            </a:r>
            <a:r>
              <a:rPr lang="en-US" sz="1600" dirty="0"/>
              <a:t> </a:t>
            </a:r>
            <a:r>
              <a:rPr lang="en-US" sz="1600" dirty="0" err="1"/>
              <a:t>са</a:t>
            </a:r>
            <a:r>
              <a:rPr lang="en-US" sz="1600" dirty="0"/>
              <a:t> в </a:t>
            </a:r>
            <a:r>
              <a:rPr lang="en-US" sz="1600" dirty="0" err="1"/>
              <a:t>градски</a:t>
            </a:r>
            <a:r>
              <a:rPr lang="en-US" sz="1600" dirty="0"/>
              <a:t> </a:t>
            </a:r>
            <a:r>
              <a:rPr lang="en-US" sz="1600" dirty="0" err="1"/>
              <a:t>райони</a:t>
            </a:r>
            <a:r>
              <a:rPr lang="en-US" sz="1600" dirty="0"/>
              <a:t>, </a:t>
            </a:r>
            <a:r>
              <a:rPr lang="en-US" sz="1600" dirty="0" err="1"/>
              <a:t>като</a:t>
            </a:r>
            <a:r>
              <a:rPr lang="en-US" sz="1600" dirty="0"/>
              <a:t> </a:t>
            </a:r>
            <a:r>
              <a:rPr lang="en-US" sz="1600" dirty="0" err="1"/>
              <a:t>например</a:t>
            </a:r>
            <a:r>
              <a:rPr lang="en-US" sz="1600" dirty="0"/>
              <a:t> </a:t>
            </a:r>
            <a:r>
              <a:rPr lang="en-US" sz="1600" dirty="0" err="1"/>
              <a:t>битови</a:t>
            </a:r>
            <a:r>
              <a:rPr lang="en-US" sz="1600" dirty="0"/>
              <a:t> </a:t>
            </a:r>
            <a:r>
              <a:rPr lang="en-US" sz="1600" dirty="0" err="1"/>
              <a:t>слънчеви</a:t>
            </a:r>
            <a:r>
              <a:rPr lang="en-US" sz="1600" dirty="0"/>
              <a:t> </a:t>
            </a:r>
            <a:r>
              <a:rPr lang="en-US" sz="1600" dirty="0" err="1"/>
              <a:t>панели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539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58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71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7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sp useBgFill="1">
        <p:nvSpPr>
          <p:cNvPr id="73" name="Rectangle 41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44CD6B91-AF8B-CE31-B39F-FC932EB6E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191" r="13683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44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F209944-4168-07D6-8D48-825FF91A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>
                <a:solidFill>
                  <a:srgbClr val="FEFFFF"/>
                </a:solidFill>
              </a:rPr>
              <a:t>Слънчева енергия, навсякъде или не!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CDE32C9D-E4BF-72B3-1C37-983D06479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0770" y="2017668"/>
            <a:ext cx="3750205" cy="385781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Докато има слънце, слънчевата енергия може да се използва навсякъде, но до колко е редно на нарушаваме естествения ареал на дивите животни? Стотици декри обработваема земя е „засята“ със соларни панели, което нарушава и ограничава територията на обитаване от  дивите животни. В България например, мишеловът, вписан в червената книга на България, не може да си набавя необходимата храна в районите с панели, защото необходимото му  пространството за нападение и сграбчване на своята плячка е ограничено. Оградите които биват поставени в тези райони също биват проблем за зайци, лисици, костенурки и много други.</a:t>
            </a:r>
          </a:p>
        </p:txBody>
      </p:sp>
    </p:spTree>
    <p:extLst>
      <p:ext uri="{BB962C8B-B14F-4D97-AF65-F5344CB8AC3E}">
        <p14:creationId xmlns:p14="http://schemas.microsoft.com/office/powerpoint/2010/main" val="1585322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55A28D9-E151-47FC-B84D-D9610D063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64ECFCDB-83FB-4F5C-B114-156BD67F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96F9AF8-17C5-4132-AA76-4F67D8BF4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653E7A77-FF5C-4558-81CC-0B0EDC08F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1FA6541F-DB3A-44F2-984C-7167E9195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" name="Freeform 15">
              <a:extLst>
                <a:ext uri="{FF2B5EF4-FFF2-40B4-BE49-F238E27FC236}">
                  <a16:creationId xmlns:a16="http://schemas.microsoft.com/office/drawing/2014/main" id="{59AE21FE-824E-4977-8A96-CABE4D18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93BFD78-1A04-426D-9123-7FB3B1B5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697029EE-553B-47C2-8782-A5CC7C9A2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" name="Freeform 18">
              <a:extLst>
                <a:ext uri="{FF2B5EF4-FFF2-40B4-BE49-F238E27FC236}">
                  <a16:creationId xmlns:a16="http://schemas.microsoft.com/office/drawing/2014/main" id="{EC08902C-10C5-4E43-84D7-2C1998EB9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4403B013-8CA9-497F-A644-128BF98B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731B95B8-54A8-4028-BC41-888C1389B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" name="Freeform 21">
              <a:extLst>
                <a:ext uri="{FF2B5EF4-FFF2-40B4-BE49-F238E27FC236}">
                  <a16:creationId xmlns:a16="http://schemas.microsoft.com/office/drawing/2014/main" id="{002B5042-567E-4AD6-B2BC-02F600BE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" name="Freeform 22">
              <a:extLst>
                <a:ext uri="{FF2B5EF4-FFF2-40B4-BE49-F238E27FC236}">
                  <a16:creationId xmlns:a16="http://schemas.microsoft.com/office/drawing/2014/main" id="{3B674E68-B9BF-431C-B24A-76CD09E7A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68AC462-B596-49AF-ACBF-8E851D4DA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24" name="Freeform 27">
              <a:extLst>
                <a:ext uri="{FF2B5EF4-FFF2-40B4-BE49-F238E27FC236}">
                  <a16:creationId xmlns:a16="http://schemas.microsoft.com/office/drawing/2014/main" id="{5C44928B-D175-4CF5-A0F6-EF03F0F81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" name="Freeform 28">
              <a:extLst>
                <a:ext uri="{FF2B5EF4-FFF2-40B4-BE49-F238E27FC236}">
                  <a16:creationId xmlns:a16="http://schemas.microsoft.com/office/drawing/2014/main" id="{7D23FC46-F390-43D6-B697-25183D488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" name="Freeform 29">
              <a:extLst>
                <a:ext uri="{FF2B5EF4-FFF2-40B4-BE49-F238E27FC236}">
                  <a16:creationId xmlns:a16="http://schemas.microsoft.com/office/drawing/2014/main" id="{2D25180D-7ADA-45FE-8151-55A55C129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" name="Freeform 30">
              <a:extLst>
                <a:ext uri="{FF2B5EF4-FFF2-40B4-BE49-F238E27FC236}">
                  <a16:creationId xmlns:a16="http://schemas.microsoft.com/office/drawing/2014/main" id="{D23EB0E5-FE56-437C-A4C1-7F118BAF7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" name="Freeform 31">
              <a:extLst>
                <a:ext uri="{FF2B5EF4-FFF2-40B4-BE49-F238E27FC236}">
                  <a16:creationId xmlns:a16="http://schemas.microsoft.com/office/drawing/2014/main" id="{2A1FC622-62D0-4463-A50F-5D0088803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" name="Freeform 32">
              <a:extLst>
                <a:ext uri="{FF2B5EF4-FFF2-40B4-BE49-F238E27FC236}">
                  <a16:creationId xmlns:a16="http://schemas.microsoft.com/office/drawing/2014/main" id="{BF2B1AFF-4B85-4924-A0A4-CD6886953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" name="Freeform 33">
              <a:extLst>
                <a:ext uri="{FF2B5EF4-FFF2-40B4-BE49-F238E27FC236}">
                  <a16:creationId xmlns:a16="http://schemas.microsoft.com/office/drawing/2014/main" id="{4F117DA4-B0EA-4519-BED3-2B390672B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" name="Freeform 34">
              <a:extLst>
                <a:ext uri="{FF2B5EF4-FFF2-40B4-BE49-F238E27FC236}">
                  <a16:creationId xmlns:a16="http://schemas.microsoft.com/office/drawing/2014/main" id="{7EA1D43D-23CE-435F-A288-C36FEA28D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" name="Freeform 35">
              <a:extLst>
                <a:ext uri="{FF2B5EF4-FFF2-40B4-BE49-F238E27FC236}">
                  <a16:creationId xmlns:a16="http://schemas.microsoft.com/office/drawing/2014/main" id="{6736985C-E954-490B-BFD3-D0A707DF0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" name="Freeform 36">
              <a:extLst>
                <a:ext uri="{FF2B5EF4-FFF2-40B4-BE49-F238E27FC236}">
                  <a16:creationId xmlns:a16="http://schemas.microsoft.com/office/drawing/2014/main" id="{E34EC8BB-380B-487F-80F2-B2691702E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4" name="Freeform 37">
              <a:extLst>
                <a:ext uri="{FF2B5EF4-FFF2-40B4-BE49-F238E27FC236}">
                  <a16:creationId xmlns:a16="http://schemas.microsoft.com/office/drawing/2014/main" id="{F0490235-27DD-43DC-A88A-FAB328C0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5" name="Freeform 38">
              <a:extLst>
                <a:ext uri="{FF2B5EF4-FFF2-40B4-BE49-F238E27FC236}">
                  <a16:creationId xmlns:a16="http://schemas.microsoft.com/office/drawing/2014/main" id="{0D425E2A-DD78-4052-A976-20CB34C8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495CD16-BB01-4344-A81F-9C8E8F2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39" name="Freeform 11">
            <a:extLst>
              <a:ext uri="{FF2B5EF4-FFF2-40B4-BE49-F238E27FC236}">
                <a16:creationId xmlns:a16="http://schemas.microsoft.com/office/drawing/2014/main" id="{567FD93A-AFA0-4A02-8037-64C5A2B3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bg-BG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D1F56FB-5E45-4350-BA6B-711E868CA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D4752C83-BC04-4990-9D69-7C2B8C05E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5400" cap="sq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D32E651B-61D0-09CC-5A13-40B84F58F6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5077" r="30682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1D7CF626-6E39-2A94-FE51-76BDC1E98B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6132" r="9626" b="-1"/>
          <a:stretch/>
        </p:blipFill>
        <p:spPr>
          <a:xfrm>
            <a:off x="6176433" y="64346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08348"/>
      </p:ext>
    </p:extLst>
  </p:cSld>
  <p:clrMapOvr>
    <a:masterClrMapping/>
  </p:clrMapOvr>
</p:sld>
</file>

<file path=ppt/theme/theme1.xml><?xml version="1.0" encoding="utf-8"?>
<a:theme xmlns:a="http://schemas.openxmlformats.org/drawingml/2006/main" name="Загатване">
  <a:themeElements>
    <a:clrScheme name="Загатване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Загатване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Загатване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TM02892315[[fn=Загатване]]</Template>
  <TotalTime>147</TotalTime>
  <Words>699</Words>
  <Application>Microsoft Office PowerPoint</Application>
  <PresentationFormat>Широк екран</PresentationFormat>
  <Paragraphs>27</Paragraphs>
  <Slides>16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Загатване</vt:lpstr>
      <vt:lpstr>Зелена енергия за светло бъдеще </vt:lpstr>
      <vt:lpstr>Авторски екип: Мартин Попов Мария Калбурова Ивайла Ежова</vt:lpstr>
      <vt:lpstr>Глобалното затопляне!</vt:lpstr>
      <vt:lpstr>Какво е зелена енергия?</vt:lpstr>
      <vt:lpstr>Екологични ползи от зелената енергия!</vt:lpstr>
      <vt:lpstr>Ползите от слънчевите панели.</vt:lpstr>
      <vt:lpstr>Въздействие върху околната среда.</vt:lpstr>
      <vt:lpstr>Слънчева енергия, навсякъде или не!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Слънчевата енергия в училище!</vt:lpstr>
      <vt:lpstr>Презентация на PowerPoint</vt:lpstr>
      <vt:lpstr>Презентация на PowerPoint</vt:lpstr>
      <vt:lpstr>Благодарим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Заглавие </dc:title>
  <dc:creator>Вероника И. Ежова</dc:creator>
  <cp:lastModifiedBy>Божидара З. Пепелова</cp:lastModifiedBy>
  <cp:revision>26</cp:revision>
  <dcterms:created xsi:type="dcterms:W3CDTF">2024-10-12T16:15:53Z</dcterms:created>
  <dcterms:modified xsi:type="dcterms:W3CDTF">2024-10-18T06:09:32Z</dcterms:modified>
</cp:coreProperties>
</file>