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1B389-0D00-4322-BE79-76322C9308E0}" v="102" dt="2024-04-08T05:49:35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19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ероника И. Ежова" userId="9311d80b-0cc8-48f9-b567-759572a027db" providerId="ADAL" clId="{2631B389-0D00-4322-BE79-76322C9308E0}"/>
    <pc:docChg chg="undo redo custSel addSld delSld modSld">
      <pc:chgData name="Вероника И. Ежова" userId="9311d80b-0cc8-48f9-b567-759572a027db" providerId="ADAL" clId="{2631B389-0D00-4322-BE79-76322C9308E0}" dt="2024-04-08T05:49:35.284" v="5231"/>
      <pc:docMkLst>
        <pc:docMk/>
      </pc:docMkLst>
      <pc:sldChg chg="modTransition">
        <pc:chgData name="Вероника И. Ежова" userId="9311d80b-0cc8-48f9-b567-759572a027db" providerId="ADAL" clId="{2631B389-0D00-4322-BE79-76322C9308E0}" dt="2024-04-08T05:48:28.559" v="5216"/>
        <pc:sldMkLst>
          <pc:docMk/>
          <pc:sldMk cId="20428408" sldId="256"/>
        </pc:sldMkLst>
      </pc:sldChg>
      <pc:sldChg chg="addSp delSp modSp mod modTransition">
        <pc:chgData name="Вероника И. Ежова" userId="9311d80b-0cc8-48f9-b567-759572a027db" providerId="ADAL" clId="{2631B389-0D00-4322-BE79-76322C9308E0}" dt="2024-04-08T05:48:33.049" v="5217"/>
        <pc:sldMkLst>
          <pc:docMk/>
          <pc:sldMk cId="1585906020" sldId="257"/>
        </pc:sldMkLst>
        <pc:spChg chg="add del mod">
          <ac:chgData name="Вероника И. Ежова" userId="9311d80b-0cc8-48f9-b567-759572a027db" providerId="ADAL" clId="{2631B389-0D00-4322-BE79-76322C9308E0}" dt="2024-04-05T19:08:24.354" v="5046" actId="11529"/>
          <ac:spMkLst>
            <pc:docMk/>
            <pc:sldMk cId="1585906020" sldId="257"/>
            <ac:spMk id="2" creationId="{9C38891F-6A08-9213-A22E-FB295689979B}"/>
          </ac:spMkLst>
        </pc:spChg>
        <pc:spChg chg="add mod">
          <ac:chgData name="Вероника И. Ежова" userId="9311d80b-0cc8-48f9-b567-759572a027db" providerId="ADAL" clId="{2631B389-0D00-4322-BE79-76322C9308E0}" dt="2024-04-05T19:09:34.201" v="5059" actId="122"/>
          <ac:spMkLst>
            <pc:docMk/>
            <pc:sldMk cId="1585906020" sldId="257"/>
            <ac:spMk id="5" creationId="{564ED7A6-D4EE-1EB5-862D-29226B13A866}"/>
          </ac:spMkLst>
        </pc:spChg>
      </pc:sldChg>
      <pc:sldChg chg="addSp delSp modSp mod modTransition">
        <pc:chgData name="Вероника И. Ежова" userId="9311d80b-0cc8-48f9-b567-759572a027db" providerId="ADAL" clId="{2631B389-0D00-4322-BE79-76322C9308E0}" dt="2024-04-08T05:48:41.341" v="5218"/>
        <pc:sldMkLst>
          <pc:docMk/>
          <pc:sldMk cId="544544178" sldId="258"/>
        </pc:sldMkLst>
        <pc:spChg chg="mod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2" creationId="{49788383-0E2D-8053-BC7E-AD87C3316F8D}"/>
          </ac:spMkLst>
        </pc:spChg>
        <pc:spChg chg="mod ord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3" creationId="{98B1AE43-FC04-CD6E-439C-8EBC8F9AB373}"/>
          </ac:spMkLst>
        </pc:spChg>
        <pc:spChg chg="add del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35" creationId="{D2B783EE-0239-4717-BBEA-8C9EAC61C824}"/>
          </ac:spMkLst>
        </pc:spChg>
        <pc:spChg chg="add del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37" creationId="{A7B99495-F43F-4D80-A44F-2CB4764EB90B}"/>
          </ac:spMkLst>
        </pc:spChg>
        <pc:spChg chg="add del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39" creationId="{70BEB1E7-2F88-40BC-B73D-42E5B6F80BFC}"/>
          </ac:spMkLst>
        </pc:spChg>
        <pc:spChg chg="add del">
          <ac:chgData name="Вероника И. Ежова" userId="9311d80b-0cc8-48f9-b567-759572a027db" providerId="ADAL" clId="{2631B389-0D00-4322-BE79-76322C9308E0}" dt="2024-04-05T18:04:00.995" v="4476" actId="26606"/>
          <ac:spMkLst>
            <pc:docMk/>
            <pc:sldMk cId="544544178" sldId="258"/>
            <ac:spMk id="44" creationId="{115719BB-48A7-4AF4-BB91-DC82E0DF727D}"/>
          </ac:spMkLst>
        </pc:spChg>
        <pc:spChg chg="add del">
          <ac:chgData name="Вероника И. Ежова" userId="9311d80b-0cc8-48f9-b567-759572a027db" providerId="ADAL" clId="{2631B389-0D00-4322-BE79-76322C9308E0}" dt="2024-04-05T18:04:00.995" v="4476" actId="26606"/>
          <ac:spMkLst>
            <pc:docMk/>
            <pc:sldMk cId="544544178" sldId="258"/>
            <ac:spMk id="46" creationId="{10973A55-5440-4A99-B526-B5812E46271E}"/>
          </ac:spMkLst>
        </pc:spChg>
        <pc:spChg chg="add del">
          <ac:chgData name="Вероника И. Ежова" userId="9311d80b-0cc8-48f9-b567-759572a027db" providerId="ADAL" clId="{2631B389-0D00-4322-BE79-76322C9308E0}" dt="2024-04-05T18:04:00.995" v="4476" actId="26606"/>
          <ac:spMkLst>
            <pc:docMk/>
            <pc:sldMk cId="544544178" sldId="258"/>
            <ac:spMk id="48" creationId="{A9682493-588A-4D52-98F6-FBBD80C07ECB}"/>
          </ac:spMkLst>
        </pc:spChg>
        <pc:spChg chg="add del">
          <ac:chgData name="Вероника И. Ежова" userId="9311d80b-0cc8-48f9-b567-759572a027db" providerId="ADAL" clId="{2631B389-0D00-4322-BE79-76322C9308E0}" dt="2024-04-05T18:04:00.995" v="4476" actId="26606"/>
          <ac:spMkLst>
            <pc:docMk/>
            <pc:sldMk cId="544544178" sldId="258"/>
            <ac:spMk id="50" creationId="{FBEC5A7A-ADE4-48D9-B89C-2BA1C9110632}"/>
          </ac:spMkLst>
        </pc:spChg>
        <pc:spChg chg="add del">
          <ac:chgData name="Вероника И. Ежова" userId="9311d80b-0cc8-48f9-b567-759572a027db" providerId="ADAL" clId="{2631B389-0D00-4322-BE79-76322C9308E0}" dt="2024-04-05T18:04:00.995" v="4476" actId="26606"/>
          <ac:spMkLst>
            <pc:docMk/>
            <pc:sldMk cId="544544178" sldId="258"/>
            <ac:spMk id="52" creationId="{82095FCE-EF05-4443-B97A-85DEE3A5CA17}"/>
          </ac:spMkLst>
        </pc:spChg>
        <pc:spChg chg="add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54" creationId="{151F3819-4351-4730-8E02-40BF286E0E4A}"/>
          </ac:spMkLst>
        </pc:spChg>
        <pc:spChg chg="add">
          <ac:chgData name="Вероника И. Ежова" userId="9311d80b-0cc8-48f9-b567-759572a027db" providerId="ADAL" clId="{2631B389-0D00-4322-BE79-76322C9308E0}" dt="2024-04-05T18:04:01.017" v="4477" actId="26606"/>
          <ac:spMkLst>
            <pc:docMk/>
            <pc:sldMk cId="544544178" sldId="258"/>
            <ac:spMk id="55" creationId="{7DAE5130-F148-4C5A-A6CB-48165DC767C5}"/>
          </ac:spMkLst>
        </pc:spChg>
        <pc:picChg chg="mod">
          <ac:chgData name="Вероника И. Ежова" userId="9311d80b-0cc8-48f9-b567-759572a027db" providerId="ADAL" clId="{2631B389-0D00-4322-BE79-76322C9308E0}" dt="2024-04-05T18:04:50.175" v="4481" actId="1076"/>
          <ac:picMkLst>
            <pc:docMk/>
            <pc:sldMk cId="544544178" sldId="258"/>
            <ac:picMk id="4" creationId="{C3585A00-0441-BD83-E5F0-C33397099456}"/>
          </ac:picMkLst>
        </pc:picChg>
        <pc:picChg chg="mod ord">
          <ac:chgData name="Вероника И. Ежова" userId="9311d80b-0cc8-48f9-b567-759572a027db" providerId="ADAL" clId="{2631B389-0D00-4322-BE79-76322C9308E0}" dt="2024-04-05T18:04:54.401" v="4482" actId="1076"/>
          <ac:picMkLst>
            <pc:docMk/>
            <pc:sldMk cId="544544178" sldId="258"/>
            <ac:picMk id="5" creationId="{B01604AF-C92D-1CE5-5914-39A9A5B982BD}"/>
          </ac:picMkLst>
        </pc:picChg>
      </pc:sldChg>
      <pc:sldChg chg="addSp delSp modSp mod modTransition modClrScheme chgLayout">
        <pc:chgData name="Вероника И. Ежова" userId="9311d80b-0cc8-48f9-b567-759572a027db" providerId="ADAL" clId="{2631B389-0D00-4322-BE79-76322C9308E0}" dt="2024-04-08T05:48:45.821" v="5219"/>
        <pc:sldMkLst>
          <pc:docMk/>
          <pc:sldMk cId="1229697543" sldId="259"/>
        </pc:sldMkLst>
        <pc:spChg chg="mod ord">
          <ac:chgData name="Вероника И. Ежова" userId="9311d80b-0cc8-48f9-b567-759572a027db" providerId="ADAL" clId="{2631B389-0D00-4322-BE79-76322C9308E0}" dt="2024-04-05T19:10:44.540" v="5064" actId="20577"/>
          <ac:spMkLst>
            <pc:docMk/>
            <pc:sldMk cId="1229697543" sldId="259"/>
            <ac:spMk id="5" creationId="{B0BBC254-DD53-D393-DDD2-8A9ED2B62943}"/>
          </ac:spMkLst>
        </pc:spChg>
        <pc:spChg chg="add del mod ord">
          <ac:chgData name="Вероника И. Ежова" userId="9311d80b-0cc8-48f9-b567-759572a027db" providerId="ADAL" clId="{2631B389-0D00-4322-BE79-76322C9308E0}" dt="2024-04-05T18:20:16.771" v="4552" actId="113"/>
          <ac:spMkLst>
            <pc:docMk/>
            <pc:sldMk cId="1229697543" sldId="259"/>
            <ac:spMk id="6" creationId="{22B18D92-9378-686A-EFE1-51296B680CD9}"/>
          </ac:spMkLst>
        </pc:spChg>
        <pc:spChg chg="mod ord">
          <ac:chgData name="Вероника И. Ежова" userId="9311d80b-0cc8-48f9-b567-759572a027db" providerId="ADAL" clId="{2631B389-0D00-4322-BE79-76322C9308E0}" dt="2024-04-05T18:18:44.049" v="4547" actId="255"/>
          <ac:spMkLst>
            <pc:docMk/>
            <pc:sldMk cId="1229697543" sldId="259"/>
            <ac:spMk id="7" creationId="{34AC15FB-59F0-AD63-353B-2BF1F52C93F7}"/>
          </ac:spMkLst>
        </pc:spChg>
        <pc:spChg chg="mod ord">
          <ac:chgData name="Вероника И. Ежова" userId="9311d80b-0cc8-48f9-b567-759572a027db" providerId="ADAL" clId="{2631B389-0D00-4322-BE79-76322C9308E0}" dt="2024-04-05T18:20:38.627" v="4554" actId="14100"/>
          <ac:spMkLst>
            <pc:docMk/>
            <pc:sldMk cId="1229697543" sldId="259"/>
            <ac:spMk id="8" creationId="{315F62C3-9484-F2FB-2B72-35388E07A3E4}"/>
          </ac:spMkLst>
        </pc:spChg>
        <pc:spChg chg="add del mod ord">
          <ac:chgData name="Вероника И. Ежова" userId="9311d80b-0cc8-48f9-b567-759572a027db" providerId="ADAL" clId="{2631B389-0D00-4322-BE79-76322C9308E0}" dt="2024-04-05T18:11:45.594" v="4499" actId="700"/>
          <ac:spMkLst>
            <pc:docMk/>
            <pc:sldMk cId="1229697543" sldId="259"/>
            <ac:spMk id="9" creationId="{E5CD62EC-3E3C-21DF-4AA7-42C28C8739D1}"/>
          </ac:spMkLst>
        </pc:spChg>
        <pc:spChg chg="add del mod ord">
          <ac:chgData name="Вероника И. Ежова" userId="9311d80b-0cc8-48f9-b567-759572a027db" providerId="ADAL" clId="{2631B389-0D00-4322-BE79-76322C9308E0}" dt="2024-04-05T18:13:03.038" v="4503" actId="700"/>
          <ac:spMkLst>
            <pc:docMk/>
            <pc:sldMk cId="1229697543" sldId="259"/>
            <ac:spMk id="10" creationId="{336C11B2-89F4-F6DE-8E79-367D508FAC5D}"/>
          </ac:spMkLst>
        </pc:spChg>
        <pc:spChg chg="add del mod ord">
          <ac:chgData name="Вероника И. Ежова" userId="9311d80b-0cc8-48f9-b567-759572a027db" providerId="ADAL" clId="{2631B389-0D00-4322-BE79-76322C9308E0}" dt="2024-04-05T18:13:08.921" v="4504" actId="700"/>
          <ac:spMkLst>
            <pc:docMk/>
            <pc:sldMk cId="1229697543" sldId="259"/>
            <ac:spMk id="11" creationId="{C631D613-DB72-3306-193D-758BA37CC416}"/>
          </ac:spMkLst>
        </pc:spChg>
        <pc:spChg chg="add del mod ord">
          <ac:chgData name="Вероника И. Ежова" userId="9311d80b-0cc8-48f9-b567-759572a027db" providerId="ADAL" clId="{2631B389-0D00-4322-BE79-76322C9308E0}" dt="2024-04-05T18:15:10.306" v="4517" actId="478"/>
          <ac:spMkLst>
            <pc:docMk/>
            <pc:sldMk cId="1229697543" sldId="259"/>
            <ac:spMk id="12" creationId="{147B5AAF-461D-3EBF-F07A-18234F731F30}"/>
          </ac:spMkLst>
        </pc:spChg>
        <pc:spChg chg="add del mod ord">
          <ac:chgData name="Вероника И. Ежова" userId="9311d80b-0cc8-48f9-b567-759572a027db" providerId="ADAL" clId="{2631B389-0D00-4322-BE79-76322C9308E0}" dt="2024-04-05T18:15:31.719" v="4522" actId="478"/>
          <ac:spMkLst>
            <pc:docMk/>
            <pc:sldMk cId="1229697543" sldId="259"/>
            <ac:spMk id="13" creationId="{882552BD-5684-C369-D5D8-4080AD4350BC}"/>
          </ac:spMkLst>
        </pc:spChg>
        <pc:picChg chg="add del mod">
          <ac:chgData name="Вероника И. Ежова" userId="9311d80b-0cc8-48f9-b567-759572a027db" providerId="ADAL" clId="{2631B389-0D00-4322-BE79-76322C9308E0}" dt="2024-04-05T18:13:53.846" v="4508" actId="21"/>
          <ac:picMkLst>
            <pc:docMk/>
            <pc:sldMk cId="1229697543" sldId="259"/>
            <ac:picMk id="2" creationId="{EA676EDB-3049-3B3E-2CAD-BC53A399740F}"/>
          </ac:picMkLst>
        </pc:picChg>
        <pc:picChg chg="add del mod">
          <ac:chgData name="Вероника И. Ежова" userId="9311d80b-0cc8-48f9-b567-759572a027db" providerId="ADAL" clId="{2631B389-0D00-4322-BE79-76322C9308E0}" dt="2024-04-05T18:13:35.328" v="4506" actId="21"/>
          <ac:picMkLst>
            <pc:docMk/>
            <pc:sldMk cId="1229697543" sldId="259"/>
            <ac:picMk id="4" creationId="{53946F7D-95FE-4FDB-7D69-EE50CEAD4504}"/>
          </ac:picMkLst>
        </pc:picChg>
        <pc:picChg chg="add del mod">
          <ac:chgData name="Вероника И. Ежова" userId="9311d80b-0cc8-48f9-b567-759572a027db" providerId="ADAL" clId="{2631B389-0D00-4322-BE79-76322C9308E0}" dt="2024-04-05T18:14:36.150" v="4513" actId="21"/>
          <ac:picMkLst>
            <pc:docMk/>
            <pc:sldMk cId="1229697543" sldId="259"/>
            <ac:picMk id="14" creationId="{A58574BD-7A9A-BAD0-1FE5-0FBB0DA979EA}"/>
          </ac:picMkLst>
        </pc:picChg>
        <pc:picChg chg="add mod">
          <ac:chgData name="Вероника И. Ежова" userId="9311d80b-0cc8-48f9-b567-759572a027db" providerId="ADAL" clId="{2631B389-0D00-4322-BE79-76322C9308E0}" dt="2024-04-05T18:20:54.149" v="4556" actId="14100"/>
          <ac:picMkLst>
            <pc:docMk/>
            <pc:sldMk cId="1229697543" sldId="259"/>
            <ac:picMk id="15" creationId="{71C0ABC9-2379-0CE1-46E7-545FB8CEFF59}"/>
          </ac:picMkLst>
        </pc:picChg>
        <pc:picChg chg="add mod">
          <ac:chgData name="Вероника И. Ежова" userId="9311d80b-0cc8-48f9-b567-759572a027db" providerId="ADAL" clId="{2631B389-0D00-4322-BE79-76322C9308E0}" dt="2024-04-05T18:20:45.282" v="4555" actId="14100"/>
          <ac:picMkLst>
            <pc:docMk/>
            <pc:sldMk cId="1229697543" sldId="259"/>
            <ac:picMk id="16" creationId="{B1E19F84-764E-7012-53BF-3551EE971C16}"/>
          </ac:picMkLst>
        </pc:picChg>
      </pc:sldChg>
      <pc:sldChg chg="new del">
        <pc:chgData name="Вероника И. Ежова" userId="9311d80b-0cc8-48f9-b567-759572a027db" providerId="ADAL" clId="{2631B389-0D00-4322-BE79-76322C9308E0}" dt="2024-04-03T13:26:55.113" v="24" actId="2696"/>
        <pc:sldMkLst>
          <pc:docMk/>
          <pc:sldMk cId="4108850925" sldId="260"/>
        </pc:sldMkLst>
      </pc:sldChg>
      <pc:sldChg chg="addSp delSp modSp new mod modTransition setBg">
        <pc:chgData name="Вероника И. Ежова" userId="9311d80b-0cc8-48f9-b567-759572a027db" providerId="ADAL" clId="{2631B389-0D00-4322-BE79-76322C9308E0}" dt="2024-04-08T05:48:49.911" v="5220"/>
        <pc:sldMkLst>
          <pc:docMk/>
          <pc:sldMk cId="838020303" sldId="261"/>
        </pc:sldMkLst>
        <pc:spChg chg="mod">
          <ac:chgData name="Вероника И. Ежова" userId="9311d80b-0cc8-48f9-b567-759572a027db" providerId="ADAL" clId="{2631B389-0D00-4322-BE79-76322C9308E0}" dt="2024-04-04T13:50:19.252" v="3036" actId="1076"/>
          <ac:spMkLst>
            <pc:docMk/>
            <pc:sldMk cId="838020303" sldId="261"/>
            <ac:spMk id="2" creationId="{6E7D044B-2ACF-ED5F-8A73-7557909DB56B}"/>
          </ac:spMkLst>
        </pc:spChg>
        <pc:spChg chg="mod ord">
          <ac:chgData name="Вероника И. Ежова" userId="9311d80b-0cc8-48f9-b567-759572a027db" providerId="ADAL" clId="{2631B389-0D00-4322-BE79-76322C9308E0}" dt="2024-04-05T18:21:26.408" v="4559" actId="20577"/>
          <ac:spMkLst>
            <pc:docMk/>
            <pc:sldMk cId="838020303" sldId="261"/>
            <ac:spMk id="3" creationId="{580D63C1-435F-A9C2-1A61-932CDBD8D6D8}"/>
          </ac:spMkLst>
        </pc:spChg>
        <pc:spChg chg="add del">
          <ac:chgData name="Вероника И. Ежова" userId="9311d80b-0cc8-48f9-b567-759572a027db" providerId="ADAL" clId="{2631B389-0D00-4322-BE79-76322C9308E0}" dt="2024-04-03T13:44:44.816" v="296" actId="26606"/>
          <ac:spMkLst>
            <pc:docMk/>
            <pc:sldMk cId="838020303" sldId="261"/>
            <ac:spMk id="9" creationId="{F944E337-3E5D-4A1F-A5A1-2057F25B8A7B}"/>
          </ac:spMkLst>
        </pc:spChg>
        <pc:spChg chg="add del">
          <ac:chgData name="Вероника И. Ежова" userId="9311d80b-0cc8-48f9-b567-759572a027db" providerId="ADAL" clId="{2631B389-0D00-4322-BE79-76322C9308E0}" dt="2024-04-03T13:44:44.816" v="296" actId="26606"/>
          <ac:spMkLst>
            <pc:docMk/>
            <pc:sldMk cId="838020303" sldId="261"/>
            <ac:spMk id="11" creationId="{4DA50D69-7CF7-4844-B844-A2B821C77F24}"/>
          </ac:spMkLst>
        </pc:spChg>
        <pc:spChg chg="add">
          <ac:chgData name="Вероника И. Ежова" userId="9311d80b-0cc8-48f9-b567-759572a027db" providerId="ADAL" clId="{2631B389-0D00-4322-BE79-76322C9308E0}" dt="2024-04-03T13:44:44.831" v="297" actId="26606"/>
          <ac:spMkLst>
            <pc:docMk/>
            <pc:sldMk cId="838020303" sldId="261"/>
            <ac:spMk id="13" creationId="{F13C74B1-5B17-4795-BED0-7140497B445A}"/>
          </ac:spMkLst>
        </pc:spChg>
        <pc:spChg chg="add">
          <ac:chgData name="Вероника И. Ежова" userId="9311d80b-0cc8-48f9-b567-759572a027db" providerId="ADAL" clId="{2631B389-0D00-4322-BE79-76322C9308E0}" dt="2024-04-03T13:44:44.831" v="297" actId="26606"/>
          <ac:spMkLst>
            <pc:docMk/>
            <pc:sldMk cId="838020303" sldId="261"/>
            <ac:spMk id="14" creationId="{D4974D33-8DC5-464E-8C6D-BE58F0669C17}"/>
          </ac:spMkLst>
        </pc:spChg>
        <pc:picChg chg="add mod">
          <ac:chgData name="Вероника И. Ежова" userId="9311d80b-0cc8-48f9-b567-759572a027db" providerId="ADAL" clId="{2631B389-0D00-4322-BE79-76322C9308E0}" dt="2024-04-03T13:44:44.831" v="297" actId="26606"/>
          <ac:picMkLst>
            <pc:docMk/>
            <pc:sldMk cId="838020303" sldId="261"/>
            <ac:picMk id="4" creationId="{BF4A4245-C378-0086-3DCA-A149D36F415F}"/>
          </ac:picMkLst>
        </pc:pic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8:53.423" v="5221"/>
        <pc:sldMkLst>
          <pc:docMk/>
          <pc:sldMk cId="599021035" sldId="262"/>
        </pc:sldMkLst>
        <pc:spChg chg="mod">
          <ac:chgData name="Вероника И. Ежова" userId="9311d80b-0cc8-48f9-b567-759572a027db" providerId="ADAL" clId="{2631B389-0D00-4322-BE79-76322C9308E0}" dt="2024-04-03T14:22:10.753" v="773" actId="26606"/>
          <ac:spMkLst>
            <pc:docMk/>
            <pc:sldMk cId="599021035" sldId="262"/>
            <ac:spMk id="2" creationId="{136DC885-D274-FE5D-3573-D0F696AE25CE}"/>
          </ac:spMkLst>
        </pc:spChg>
        <pc:spChg chg="mod ord">
          <ac:chgData name="Вероника И. Ежова" userId="9311d80b-0cc8-48f9-b567-759572a027db" providerId="ADAL" clId="{2631B389-0D00-4322-BE79-76322C9308E0}" dt="2024-04-05T18:21:44.094" v="4560" actId="20577"/>
          <ac:spMkLst>
            <pc:docMk/>
            <pc:sldMk cId="599021035" sldId="262"/>
            <ac:spMk id="3" creationId="{825569F1-821F-6569-00D3-E4D125124B56}"/>
          </ac:spMkLst>
        </pc:spChg>
        <pc:spChg chg="add del">
          <ac:chgData name="Вероника И. Ежова" userId="9311d80b-0cc8-48f9-b567-759572a027db" providerId="ADAL" clId="{2631B389-0D00-4322-BE79-76322C9308E0}" dt="2024-04-03T14:01:33.390" v="724" actId="26606"/>
          <ac:spMkLst>
            <pc:docMk/>
            <pc:sldMk cId="599021035" sldId="262"/>
            <ac:spMk id="11" creationId="{AD96FDFD-4E42-4A06-B8B5-768A1DB9C2A9}"/>
          </ac:spMkLst>
        </pc:spChg>
        <pc:spChg chg="add del">
          <ac:chgData name="Вероника И. Ежова" userId="9311d80b-0cc8-48f9-b567-759572a027db" providerId="ADAL" clId="{2631B389-0D00-4322-BE79-76322C9308E0}" dt="2024-04-03T14:01:37.951" v="726" actId="26606"/>
          <ac:spMkLst>
            <pc:docMk/>
            <pc:sldMk cId="599021035" sldId="262"/>
            <ac:spMk id="13" creationId="{70BEB1E7-2F88-40BC-B73D-42E5B6F80BFC}"/>
          </ac:spMkLst>
        </pc:spChg>
        <pc:spChg chg="add del">
          <ac:chgData name="Вероника И. Ежова" userId="9311d80b-0cc8-48f9-b567-759572a027db" providerId="ADAL" clId="{2631B389-0D00-4322-BE79-76322C9308E0}" dt="2024-04-03T14:01:37.951" v="726" actId="26606"/>
          <ac:spMkLst>
            <pc:docMk/>
            <pc:sldMk cId="599021035" sldId="262"/>
            <ac:spMk id="14" creationId="{B3684CCF-CEBB-4D8E-A366-95E43D4C790B}"/>
          </ac:spMkLst>
        </pc:spChg>
        <pc:spChg chg="add del">
          <ac:chgData name="Вероника И. Ежова" userId="9311d80b-0cc8-48f9-b567-759572a027db" providerId="ADAL" clId="{2631B389-0D00-4322-BE79-76322C9308E0}" dt="2024-04-03T14:03:20.318" v="739" actId="26606"/>
          <ac:spMkLst>
            <pc:docMk/>
            <pc:sldMk cId="599021035" sldId="262"/>
            <ac:spMk id="16" creationId="{4C3A44BB-E01C-4AA8-B2C8-32FC346D2ED7}"/>
          </ac:spMkLst>
        </pc:spChg>
        <pc:spChg chg="add del">
          <ac:chgData name="Вероника И. Ежова" userId="9311d80b-0cc8-48f9-b567-759572a027db" providerId="ADAL" clId="{2631B389-0D00-4322-BE79-76322C9308E0}" dt="2024-04-03T14:03:09.040" v="733" actId="26606"/>
          <ac:spMkLst>
            <pc:docMk/>
            <pc:sldMk cId="599021035" sldId="262"/>
            <ac:spMk id="21" creationId="{50D1C5B3-B60D-4696-AE60-100D5EC8AB5D}"/>
          </ac:spMkLst>
        </pc:spChg>
        <pc:spChg chg="add del">
          <ac:chgData name="Вероника И. Ежова" userId="9311d80b-0cc8-48f9-b567-759572a027db" providerId="ADAL" clId="{2631B389-0D00-4322-BE79-76322C9308E0}" dt="2024-04-03T14:03:09.040" v="733" actId="26606"/>
          <ac:spMkLst>
            <pc:docMk/>
            <pc:sldMk cId="599021035" sldId="262"/>
            <ac:spMk id="23" creationId="{6C45AC87-1D03-4452-BBE4-712E10796A83}"/>
          </ac:spMkLst>
        </pc:spChg>
        <pc:spChg chg="add del">
          <ac:chgData name="Вероника И. Ежова" userId="9311d80b-0cc8-48f9-b567-759572a027db" providerId="ADAL" clId="{2631B389-0D00-4322-BE79-76322C9308E0}" dt="2024-04-03T14:03:09.040" v="733" actId="26606"/>
          <ac:spMkLst>
            <pc:docMk/>
            <pc:sldMk cId="599021035" sldId="262"/>
            <ac:spMk id="25" creationId="{D3A66E38-056D-4A0A-BF1D-682AB0529888}"/>
          </ac:spMkLst>
        </pc:spChg>
        <pc:spChg chg="add del">
          <ac:chgData name="Вероника И. Ежова" userId="9311d80b-0cc8-48f9-b567-759572a027db" providerId="ADAL" clId="{2631B389-0D00-4322-BE79-76322C9308E0}" dt="2024-04-03T14:03:09.040" v="733" actId="26606"/>
          <ac:spMkLst>
            <pc:docMk/>
            <pc:sldMk cId="599021035" sldId="262"/>
            <ac:spMk id="27" creationId="{E7D0A197-F7EC-4629-86FB-48D5D3B829AB}"/>
          </ac:spMkLst>
        </pc:spChg>
        <pc:spChg chg="add del">
          <ac:chgData name="Вероника И. Ежова" userId="9311d80b-0cc8-48f9-b567-759572a027db" providerId="ADAL" clId="{2631B389-0D00-4322-BE79-76322C9308E0}" dt="2024-04-03T14:03:09.040" v="733" actId="26606"/>
          <ac:spMkLst>
            <pc:docMk/>
            <pc:sldMk cId="599021035" sldId="262"/>
            <ac:spMk id="29" creationId="{47251444-A29D-44A8-9E2E-263F0C215B1F}"/>
          </ac:spMkLst>
        </pc:spChg>
        <pc:spChg chg="add del">
          <ac:chgData name="Вероника И. Ежова" userId="9311d80b-0cc8-48f9-b567-759572a027db" providerId="ADAL" clId="{2631B389-0D00-4322-BE79-76322C9308E0}" dt="2024-04-03T14:03:14.913" v="736" actId="26606"/>
          <ac:spMkLst>
            <pc:docMk/>
            <pc:sldMk cId="599021035" sldId="262"/>
            <ac:spMk id="31" creationId="{114C78B5-EC6B-4A39-8860-705100867457}"/>
          </ac:spMkLst>
        </pc:spChg>
        <pc:spChg chg="add del">
          <ac:chgData name="Вероника И. Ежова" userId="9311d80b-0cc8-48f9-b567-759572a027db" providerId="ADAL" clId="{2631B389-0D00-4322-BE79-76322C9308E0}" dt="2024-04-03T14:03:20.286" v="738" actId="26606"/>
          <ac:spMkLst>
            <pc:docMk/>
            <pc:sldMk cId="599021035" sldId="262"/>
            <ac:spMk id="35" creationId="{09C509D2-0C1A-47B8-89C1-D3AB17D45256}"/>
          </ac:spMkLst>
        </pc:spChg>
        <pc:spChg chg="add del">
          <ac:chgData name="Вероника И. Ежова" userId="9311d80b-0cc8-48f9-b567-759572a027db" providerId="ADAL" clId="{2631B389-0D00-4322-BE79-76322C9308E0}" dt="2024-04-03T14:22:10.753" v="773" actId="26606"/>
          <ac:spMkLst>
            <pc:docMk/>
            <pc:sldMk cId="599021035" sldId="262"/>
            <ac:spMk id="37" creationId="{114C78B5-EC6B-4A39-8860-705100867457}"/>
          </ac:spMkLst>
        </pc:spChg>
        <pc:spChg chg="add del">
          <ac:chgData name="Вероника И. Ежова" userId="9311d80b-0cc8-48f9-b567-759572a027db" providerId="ADAL" clId="{2631B389-0D00-4322-BE79-76322C9308E0}" dt="2024-04-03T14:21:50.105" v="771" actId="26606"/>
          <ac:spMkLst>
            <pc:docMk/>
            <pc:sldMk cId="599021035" sldId="262"/>
            <ac:spMk id="44" creationId="{AD96FDFD-4E42-4A06-B8B5-768A1DB9C2A9}"/>
          </ac:spMkLst>
        </pc:spChg>
        <pc:spChg chg="add del">
          <ac:chgData name="Вероника И. Ежова" userId="9311d80b-0cc8-48f9-b567-759572a027db" providerId="ADAL" clId="{2631B389-0D00-4322-BE79-76322C9308E0}" dt="2024-04-03T14:22:10.753" v="773" actId="26606"/>
          <ac:spMkLst>
            <pc:docMk/>
            <pc:sldMk cId="599021035" sldId="262"/>
            <ac:spMk id="46" creationId="{D2758DA7-6A89-49A1-B9F5-546D993242F8}"/>
          </ac:spMkLst>
        </pc:spChg>
        <pc:spChg chg="add del">
          <ac:chgData name="Вероника И. Ежова" userId="9311d80b-0cc8-48f9-b567-759572a027db" providerId="ADAL" clId="{2631B389-0D00-4322-BE79-76322C9308E0}" dt="2024-04-03T14:22:10.753" v="773" actId="26606"/>
          <ac:spMkLst>
            <pc:docMk/>
            <pc:sldMk cId="599021035" sldId="262"/>
            <ac:spMk id="47" creationId="{1E9986A5-A7D1-4022-BAC0-885FB7A141AE}"/>
          </ac:spMkLst>
        </pc:spChg>
        <pc:grpChg chg="add del">
          <ac:chgData name="Вероника И. Ежова" userId="9311d80b-0cc8-48f9-b567-759572a027db" providerId="ADAL" clId="{2631B389-0D00-4322-BE79-76322C9308E0}" dt="2024-04-03T14:03:14.913" v="736" actId="26606"/>
          <ac:grpSpMkLst>
            <pc:docMk/>
            <pc:sldMk cId="599021035" sldId="262"/>
            <ac:grpSpMk id="32" creationId="{A50943B0-FDF7-4C2C-B784-9208C945A8C3}"/>
          </ac:grpSpMkLst>
        </pc:grpChg>
        <pc:grpChg chg="add del">
          <ac:chgData name="Вероника И. Ежова" userId="9311d80b-0cc8-48f9-b567-759572a027db" providerId="ADAL" clId="{2631B389-0D00-4322-BE79-76322C9308E0}" dt="2024-04-03T14:22:10.753" v="773" actId="26606"/>
          <ac:grpSpMkLst>
            <pc:docMk/>
            <pc:sldMk cId="599021035" sldId="262"/>
            <ac:grpSpMk id="38" creationId="{A50943B0-FDF7-4C2C-B784-9208C945A8C3}"/>
          </ac:grpSpMkLst>
        </pc:grpChg>
        <pc:picChg chg="add mod ord">
          <ac:chgData name="Вероника И. Ежова" userId="9311d80b-0cc8-48f9-b567-759572a027db" providerId="ADAL" clId="{2631B389-0D00-4322-BE79-76322C9308E0}" dt="2024-04-03T14:22:10.753" v="773" actId="26606"/>
          <ac:picMkLst>
            <pc:docMk/>
            <pc:sldMk cId="599021035" sldId="262"/>
            <ac:picMk id="4" creationId="{6574A7AE-D365-84C7-F950-9614F49C6415}"/>
          </ac:picMkLst>
        </pc:picChg>
        <pc:picChg chg="add mod ord">
          <ac:chgData name="Вероника И. Ежова" userId="9311d80b-0cc8-48f9-b567-759572a027db" providerId="ADAL" clId="{2631B389-0D00-4322-BE79-76322C9308E0}" dt="2024-04-03T14:22:10.753" v="773" actId="26606"/>
          <ac:picMkLst>
            <pc:docMk/>
            <pc:sldMk cId="599021035" sldId="262"/>
            <ac:picMk id="5" creationId="{48C32931-5691-5960-43A4-419CD1A9633D}"/>
          </ac:picMkLst>
        </pc:picChg>
        <pc:picChg chg="add mod ord">
          <ac:chgData name="Вероника И. Ежова" userId="9311d80b-0cc8-48f9-b567-759572a027db" providerId="ADAL" clId="{2631B389-0D00-4322-BE79-76322C9308E0}" dt="2024-04-03T14:22:10.753" v="773" actId="26606"/>
          <ac:picMkLst>
            <pc:docMk/>
            <pc:sldMk cId="599021035" sldId="262"/>
            <ac:picMk id="6" creationId="{4CCCB84D-D8F9-540A-75C9-3DF72D7B4C20}"/>
          </ac:picMkLst>
        </pc:picChg>
      </pc:sldChg>
      <pc:sldChg chg="addSp delSp modSp new mod modTransition setBg modClrScheme chgLayout">
        <pc:chgData name="Вероника И. Ежова" userId="9311d80b-0cc8-48f9-b567-759572a027db" providerId="ADAL" clId="{2631B389-0D00-4322-BE79-76322C9308E0}" dt="2024-04-08T05:48:57.618" v="5222"/>
        <pc:sldMkLst>
          <pc:docMk/>
          <pc:sldMk cId="724384231" sldId="263"/>
        </pc:sldMkLst>
        <pc:spChg chg="add mod">
          <ac:chgData name="Вероника И. Ежова" userId="9311d80b-0cc8-48f9-b567-759572a027db" providerId="ADAL" clId="{2631B389-0D00-4322-BE79-76322C9308E0}" dt="2024-04-05T18:23:29.614" v="4642" actId="20577"/>
          <ac:spMkLst>
            <pc:docMk/>
            <pc:sldMk cId="724384231" sldId="263"/>
            <ac:spMk id="5" creationId="{E3A82B3C-09EC-1CB6-5A21-074221FFB950}"/>
          </ac:spMkLst>
        </pc:spChg>
        <pc:spChg chg="add del mod ord">
          <ac:chgData name="Вероника И. Ежова" userId="9311d80b-0cc8-48f9-b567-759572a027db" providerId="ADAL" clId="{2631B389-0D00-4322-BE79-76322C9308E0}" dt="2024-04-04T11:24:09.977" v="1257" actId="700"/>
          <ac:spMkLst>
            <pc:docMk/>
            <pc:sldMk cId="724384231" sldId="263"/>
            <ac:spMk id="6" creationId="{7CE96E7D-8528-EE15-EEA6-B12D3DC56AF9}"/>
          </ac:spMkLst>
        </pc:spChg>
        <pc:spChg chg="add del mod ord">
          <ac:chgData name="Вероника И. Ежова" userId="9311d80b-0cc8-48f9-b567-759572a027db" providerId="ADAL" clId="{2631B389-0D00-4322-BE79-76322C9308E0}" dt="2024-04-04T11:24:09.977" v="1257" actId="700"/>
          <ac:spMkLst>
            <pc:docMk/>
            <pc:sldMk cId="724384231" sldId="263"/>
            <ac:spMk id="7" creationId="{6638CBCA-2A72-67B3-404B-44152C52E5F4}"/>
          </ac:spMkLst>
        </pc:spChg>
        <pc:spChg chg="add del mod ord">
          <ac:chgData name="Вероника И. Ежова" userId="9311d80b-0cc8-48f9-b567-759572a027db" providerId="ADAL" clId="{2631B389-0D00-4322-BE79-76322C9308E0}" dt="2024-04-04T11:24:09.977" v="1257" actId="700"/>
          <ac:spMkLst>
            <pc:docMk/>
            <pc:sldMk cId="724384231" sldId="263"/>
            <ac:spMk id="8" creationId="{C9588ECC-C693-E53D-58B6-946560036157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19" creationId="{CE56A029-D803-47A2-B79C-4527891BE671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21" creationId="{51D96995-5226-4718-9475-B918D16CF1EF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23" creationId="{3D7B82C1-B831-4DDE-BDF4-2C767EB4930E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25" creationId="{22EB6291-5B14-4134-B234-BE224349EF28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27" creationId="{97A57860-4E75-47A2-A2FB-36FAA8979E17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29" creationId="{FADADC7F-B4F8-4013-B67D-463D600E83A0}"/>
          </ac:spMkLst>
        </pc:spChg>
        <pc:spChg chg="add del">
          <ac:chgData name="Вероника И. Ежова" userId="9311d80b-0cc8-48f9-b567-759572a027db" providerId="ADAL" clId="{2631B389-0D00-4322-BE79-76322C9308E0}" dt="2024-04-04T19:27:42.280" v="4270" actId="26606"/>
          <ac:spMkLst>
            <pc:docMk/>
            <pc:sldMk cId="724384231" sldId="263"/>
            <ac:spMk id="31" creationId="{3A8657D3-FF5C-4E4D-BF2D-FA413B67CF65}"/>
          </ac:spMkLst>
        </pc:spChg>
        <pc:spChg chg="add del">
          <ac:chgData name="Вероника И. Ежова" userId="9311d80b-0cc8-48f9-b567-759572a027db" providerId="ADAL" clId="{2631B389-0D00-4322-BE79-76322C9308E0}" dt="2024-04-04T19:28:04.906" v="4272" actId="26606"/>
          <ac:spMkLst>
            <pc:docMk/>
            <pc:sldMk cId="724384231" sldId="263"/>
            <ac:spMk id="33" creationId="{9A42C7B2-7BD6-433A-95AB-5AA4F44B5819}"/>
          </ac:spMkLst>
        </pc:spChg>
        <pc:spChg chg="add del">
          <ac:chgData name="Вероника И. Ежова" userId="9311d80b-0cc8-48f9-b567-759572a027db" providerId="ADAL" clId="{2631B389-0D00-4322-BE79-76322C9308E0}" dt="2024-04-04T19:28:04.906" v="4272" actId="26606"/>
          <ac:spMkLst>
            <pc:docMk/>
            <pc:sldMk cId="724384231" sldId="263"/>
            <ac:spMk id="34" creationId="{0ADDB668-2CA4-4D2B-9C34-3487CA330BA8}"/>
          </ac:spMkLst>
        </pc:spChg>
        <pc:spChg chg="add del">
          <ac:chgData name="Вероника И. Ежова" userId="9311d80b-0cc8-48f9-b567-759572a027db" providerId="ADAL" clId="{2631B389-0D00-4322-BE79-76322C9308E0}" dt="2024-04-04T19:28:04.906" v="4272" actId="26606"/>
          <ac:spMkLst>
            <pc:docMk/>
            <pc:sldMk cId="724384231" sldId="263"/>
            <ac:spMk id="35" creationId="{2568BC19-F052-4108-93E1-6A3D1DEC072F}"/>
          </ac:spMkLst>
        </pc:spChg>
        <pc:spChg chg="add del">
          <ac:chgData name="Вероника И. Ежова" userId="9311d80b-0cc8-48f9-b567-759572a027db" providerId="ADAL" clId="{2631B389-0D00-4322-BE79-76322C9308E0}" dt="2024-04-04T19:28:04.906" v="4272" actId="26606"/>
          <ac:spMkLst>
            <pc:docMk/>
            <pc:sldMk cId="724384231" sldId="263"/>
            <ac:spMk id="36" creationId="{D5FD337D-4D6B-4C8B-B6F5-121097E09881}"/>
          </ac:spMkLst>
        </pc:spChg>
        <pc:spChg chg="add">
          <ac:chgData name="Вероника И. Ежова" userId="9311d80b-0cc8-48f9-b567-759572a027db" providerId="ADAL" clId="{2631B389-0D00-4322-BE79-76322C9308E0}" dt="2024-04-04T19:28:04.936" v="4273" actId="26606"/>
          <ac:spMkLst>
            <pc:docMk/>
            <pc:sldMk cId="724384231" sldId="263"/>
            <ac:spMk id="38" creationId="{34D85B6A-FF18-4EFD-BD23-77FDE89EC5A0}"/>
          </ac:spMkLst>
        </pc:spChg>
        <pc:spChg chg="add">
          <ac:chgData name="Вероника И. Ежова" userId="9311d80b-0cc8-48f9-b567-759572a027db" providerId="ADAL" clId="{2631B389-0D00-4322-BE79-76322C9308E0}" dt="2024-04-04T19:28:04.936" v="4273" actId="26606"/>
          <ac:spMkLst>
            <pc:docMk/>
            <pc:sldMk cId="724384231" sldId="263"/>
            <ac:spMk id="39" creationId="{E8AAB596-4870-4D7C-9F51-06F1F7367CCD}"/>
          </ac:spMkLst>
        </pc:spChg>
        <pc:picChg chg="add mod ord">
          <ac:chgData name="Вероника И. Ежова" userId="9311d80b-0cc8-48f9-b567-759572a027db" providerId="ADAL" clId="{2631B389-0D00-4322-BE79-76322C9308E0}" dt="2024-04-04T19:28:04.936" v="4273" actId="26606"/>
          <ac:picMkLst>
            <pc:docMk/>
            <pc:sldMk cId="724384231" sldId="263"/>
            <ac:picMk id="2" creationId="{748E3635-2BB9-FFCD-D580-4BA8F299874B}"/>
          </ac:picMkLst>
        </pc:picChg>
        <pc:picChg chg="add mod ord">
          <ac:chgData name="Вероника И. Ежова" userId="9311d80b-0cc8-48f9-b567-759572a027db" providerId="ADAL" clId="{2631B389-0D00-4322-BE79-76322C9308E0}" dt="2024-04-04T19:28:04.936" v="4273" actId="26606"/>
          <ac:picMkLst>
            <pc:docMk/>
            <pc:sldMk cId="724384231" sldId="263"/>
            <ac:picMk id="3" creationId="{15F314C6-C95D-628A-0513-DBFBDCB9EC42}"/>
          </ac:picMkLst>
        </pc:picChg>
        <pc:picChg chg="add del mod">
          <ac:chgData name="Вероника И. Ежова" userId="9311d80b-0cc8-48f9-b567-759572a027db" providerId="ADAL" clId="{2631B389-0D00-4322-BE79-76322C9308E0}" dt="2024-04-04T19:24:33.550" v="4184" actId="478"/>
          <ac:picMkLst>
            <pc:docMk/>
            <pc:sldMk cId="724384231" sldId="263"/>
            <ac:picMk id="4" creationId="{FF7312C7-4939-DD18-8642-AA0C06AE6992}"/>
          </ac:picMkLst>
        </pc:picChg>
        <pc:picChg chg="add mod ord">
          <ac:chgData name="Вероника И. Ежова" userId="9311d80b-0cc8-48f9-b567-759572a027db" providerId="ADAL" clId="{2631B389-0D00-4322-BE79-76322C9308E0}" dt="2024-04-04T19:28:04.936" v="4273" actId="26606"/>
          <ac:picMkLst>
            <pc:docMk/>
            <pc:sldMk cId="724384231" sldId="263"/>
            <ac:picMk id="9" creationId="{3124E07B-06D7-1247-02BA-C72CA67C8067}"/>
          </ac:picMkLst>
        </pc:picChg>
        <pc:cxnChg chg="add del">
          <ac:chgData name="Вероника И. Ежова" userId="9311d80b-0cc8-48f9-b567-759572a027db" providerId="ADAL" clId="{2631B389-0D00-4322-BE79-76322C9308E0}" dt="2024-04-04T19:28:04.936" v="4273" actId="26606"/>
          <ac:cxnSpMkLst>
            <pc:docMk/>
            <pc:sldMk cId="724384231" sldId="263"/>
            <ac:cxnSpMk id="14" creationId="{249EDD1B-F94D-B4E6-ACAA-566B9A26FDE3}"/>
          </ac:cxnSpMkLst>
        </pc:cxnChg>
      </pc:sldChg>
      <pc:sldChg chg="addSp delSp modSp new mod modTransition modClrScheme modAnim chgLayout">
        <pc:chgData name="Вероника И. Ежова" userId="9311d80b-0cc8-48f9-b567-759572a027db" providerId="ADAL" clId="{2631B389-0D00-4322-BE79-76322C9308E0}" dt="2024-04-08T05:49:01.740" v="5223"/>
        <pc:sldMkLst>
          <pc:docMk/>
          <pc:sldMk cId="3820932051" sldId="264"/>
        </pc:sldMkLst>
        <pc:spChg chg="add del mod">
          <ac:chgData name="Вероника И. Ежова" userId="9311d80b-0cc8-48f9-b567-759572a027db" providerId="ADAL" clId="{2631B389-0D00-4322-BE79-76322C9308E0}" dt="2024-04-04T11:22:49.786" v="1232" actId="478"/>
          <ac:spMkLst>
            <pc:docMk/>
            <pc:sldMk cId="3820932051" sldId="264"/>
            <ac:spMk id="3" creationId="{9C62527C-D62D-1D92-F29E-BA1B88C5E88B}"/>
          </ac:spMkLst>
        </pc:spChg>
        <pc:spChg chg="add mod ord">
          <ac:chgData name="Вероника И. Ежова" userId="9311d80b-0cc8-48f9-b567-759572a027db" providerId="ADAL" clId="{2631B389-0D00-4322-BE79-76322C9308E0}" dt="2024-04-04T11:23:30.758" v="1255" actId="20577"/>
          <ac:spMkLst>
            <pc:docMk/>
            <pc:sldMk cId="3820932051" sldId="264"/>
            <ac:spMk id="5" creationId="{D7F3BD18-ACF4-D62C-1F58-B3C125880B27}"/>
          </ac:spMkLst>
        </pc:spChg>
        <pc:spChg chg="add del mod ord">
          <ac:chgData name="Вероника И. Ежова" userId="9311d80b-0cc8-48f9-b567-759572a027db" providerId="ADAL" clId="{2631B389-0D00-4322-BE79-76322C9308E0}" dt="2024-04-04T11:23:23.370" v="1254" actId="478"/>
          <ac:spMkLst>
            <pc:docMk/>
            <pc:sldMk cId="3820932051" sldId="264"/>
            <ac:spMk id="6" creationId="{CCA36129-47E8-4ED8-0628-3ECD672B14C8}"/>
          </ac:spMkLst>
        </pc:spChg>
        <pc:picChg chg="add del">
          <ac:chgData name="Вероника И. Ежова" userId="9311d80b-0cc8-48f9-b567-759572a027db" providerId="ADAL" clId="{2631B389-0D00-4322-BE79-76322C9308E0}" dt="2024-04-04T11:06:46.951" v="775" actId="21"/>
          <ac:picMkLst>
            <pc:docMk/>
            <pc:sldMk cId="3820932051" sldId="264"/>
            <ac:picMk id="2" creationId="{2287998E-34F9-5D1D-9062-5D7175D1F1D5}"/>
          </ac:picMkLst>
        </pc:picChg>
        <pc:picChg chg="add del mod">
          <ac:chgData name="Вероника И. Ежова" userId="9311d80b-0cc8-48f9-b567-759572a027db" providerId="ADAL" clId="{2631B389-0D00-4322-BE79-76322C9308E0}" dt="2024-04-04T19:56:55.153" v="4457" actId="478"/>
          <ac:picMkLst>
            <pc:docMk/>
            <pc:sldMk cId="3820932051" sldId="264"/>
            <ac:picMk id="4" creationId="{250DAAD4-2EE1-AD1A-2259-5B39627E0E1D}"/>
          </ac:picMkLst>
        </pc:picChg>
        <pc:picChg chg="add mod">
          <ac:chgData name="Вероника И. Ежова" userId="9311d80b-0cc8-48f9-b567-759572a027db" providerId="ADAL" clId="{2631B389-0D00-4322-BE79-76322C9308E0}" dt="2024-04-04T19:58:10.298" v="4460" actId="1076"/>
          <ac:picMkLst>
            <pc:docMk/>
            <pc:sldMk cId="3820932051" sldId="264"/>
            <ac:picMk id="7" creationId="{29040F47-14E5-C9FC-BD9C-96BC8C451D9C}"/>
          </ac:picMkLst>
        </pc:picChg>
      </pc:sldChg>
      <pc:sldChg chg="addSp delSp new del mod">
        <pc:chgData name="Вероника И. Ежова" userId="9311d80b-0cc8-48f9-b567-759572a027db" providerId="ADAL" clId="{2631B389-0D00-4322-BE79-76322C9308E0}" dt="2024-04-04T11:24:52.805" v="1261" actId="47"/>
        <pc:sldMkLst>
          <pc:docMk/>
          <pc:sldMk cId="402441137" sldId="265"/>
        </pc:sldMkLst>
        <pc:picChg chg="add del">
          <ac:chgData name="Вероника И. Ежова" userId="9311d80b-0cc8-48f9-b567-759572a027db" providerId="ADAL" clId="{2631B389-0D00-4322-BE79-76322C9308E0}" dt="2024-04-04T11:07:11.118" v="779" actId="21"/>
          <ac:picMkLst>
            <pc:docMk/>
            <pc:sldMk cId="402441137" sldId="265"/>
            <ac:picMk id="2" creationId="{9698EE12-7623-CCCD-D7E9-E4DFE80B338A}"/>
          </ac:picMkLst>
        </pc:pic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9:05.904" v="5224"/>
        <pc:sldMkLst>
          <pc:docMk/>
          <pc:sldMk cId="2938876469" sldId="265"/>
        </pc:sldMkLst>
        <pc:spChg chg="mod">
          <ac:chgData name="Вероника И. Ежова" userId="9311d80b-0cc8-48f9-b567-759572a027db" providerId="ADAL" clId="{2631B389-0D00-4322-BE79-76322C9308E0}" dt="2024-04-05T18:29:43.865" v="4647" actId="26606"/>
          <ac:spMkLst>
            <pc:docMk/>
            <pc:sldMk cId="2938876469" sldId="265"/>
            <ac:spMk id="2" creationId="{1DF1871F-1ADD-96A9-D75A-F9AF925346A7}"/>
          </ac:spMkLst>
        </pc:spChg>
        <pc:spChg chg="del">
          <ac:chgData name="Вероника И. Ежова" userId="9311d80b-0cc8-48f9-b567-759572a027db" providerId="ADAL" clId="{2631B389-0D00-4322-BE79-76322C9308E0}" dt="2024-04-04T19:29:20.181" v="4284" actId="34307"/>
          <ac:spMkLst>
            <pc:docMk/>
            <pc:sldMk cId="2938876469" sldId="265"/>
            <ac:spMk id="3" creationId="{5CD680B5-F670-5E2A-BD3B-766939737912}"/>
          </ac:spMkLst>
        </pc:spChg>
        <pc:spChg chg="mod ord">
          <ac:chgData name="Вероника И. Ежова" userId="9311d80b-0cc8-48f9-b567-759572a027db" providerId="ADAL" clId="{2631B389-0D00-4322-BE79-76322C9308E0}" dt="2024-04-05T18:32:46.477" v="4734" actId="20577"/>
          <ac:spMkLst>
            <pc:docMk/>
            <pc:sldMk cId="2938876469" sldId="265"/>
            <ac:spMk id="4" creationId="{87A54152-0EE9-FF38-EE4E-C72A73CF10BA}"/>
          </ac:spMkLst>
        </pc:spChg>
        <pc:spChg chg="add del mod">
          <ac:chgData name="Вероника И. Ежова" userId="9311d80b-0cc8-48f9-b567-759572a027db" providerId="ADAL" clId="{2631B389-0D00-4322-BE79-76322C9308E0}" dt="2024-04-05T18:24:58.597" v="4643" actId="478"/>
          <ac:spMkLst>
            <pc:docMk/>
            <pc:sldMk cId="2938876469" sldId="265"/>
            <ac:spMk id="7" creationId="{B70D9D60-5A1D-FB2A-BC97-F36524D9E3D0}"/>
          </ac:spMkLst>
        </pc:spChg>
        <pc:spChg chg="add del">
          <ac:chgData name="Вероника И. Ежова" userId="9311d80b-0cc8-48f9-b567-759572a027db" providerId="ADAL" clId="{2631B389-0D00-4322-BE79-76322C9308E0}" dt="2024-04-04T19:29:37.665" v="4286" actId="26606"/>
          <ac:spMkLst>
            <pc:docMk/>
            <pc:sldMk cId="2938876469" sldId="265"/>
            <ac:spMk id="10" creationId="{45D37F4E-DDB4-456B-97E0-9937730A039F}"/>
          </ac:spMkLst>
        </pc:spChg>
        <pc:spChg chg="add del">
          <ac:chgData name="Вероника И. Ежова" userId="9311d80b-0cc8-48f9-b567-759572a027db" providerId="ADAL" clId="{2631B389-0D00-4322-BE79-76322C9308E0}" dt="2024-04-04T19:29:37.665" v="4286" actId="26606"/>
          <ac:spMkLst>
            <pc:docMk/>
            <pc:sldMk cId="2938876469" sldId="265"/>
            <ac:spMk id="12" creationId="{B2DD41CD-8F47-4F56-AD12-4E2FF7696987}"/>
          </ac:spMkLst>
        </pc:spChg>
        <pc:spChg chg="add del">
          <ac:chgData name="Вероника И. Ежова" userId="9311d80b-0cc8-48f9-b567-759572a027db" providerId="ADAL" clId="{2631B389-0D00-4322-BE79-76322C9308E0}" dt="2024-04-05T18:29:43.865" v="4647" actId="26606"/>
          <ac:spMkLst>
            <pc:docMk/>
            <pc:sldMk cId="2938876469" sldId="265"/>
            <ac:spMk id="14" creationId="{A4B4D293-EB94-A02C-0D15-945BA2F8DDAA}"/>
          </ac:spMkLst>
        </pc:spChg>
        <pc:spChg chg="add del">
          <ac:chgData name="Вероника И. Ежова" userId="9311d80b-0cc8-48f9-b567-759572a027db" providerId="ADAL" clId="{2631B389-0D00-4322-BE79-76322C9308E0}" dt="2024-04-05T18:29:43.865" v="4647" actId="26606"/>
          <ac:spMkLst>
            <pc:docMk/>
            <pc:sldMk cId="2938876469" sldId="265"/>
            <ac:spMk id="15" creationId="{90D32549-828D-FCE7-D5C2-A445B78AA323}"/>
          </ac:spMkLst>
        </pc:spChg>
        <pc:spChg chg="add del">
          <ac:chgData name="Вероника И. Ежова" userId="9311d80b-0cc8-48f9-b567-759572a027db" providerId="ADAL" clId="{2631B389-0D00-4322-BE79-76322C9308E0}" dt="2024-04-05T18:29:43.865" v="4647" actId="26606"/>
          <ac:spMkLst>
            <pc:docMk/>
            <pc:sldMk cId="2938876469" sldId="265"/>
            <ac:spMk id="16" creationId="{19B6E0E1-53C5-3076-B789-81C8E929949F}"/>
          </ac:spMkLst>
        </pc:spChg>
        <pc:spChg chg="add">
          <ac:chgData name="Вероника И. Ежова" userId="9311d80b-0cc8-48f9-b567-759572a027db" providerId="ADAL" clId="{2631B389-0D00-4322-BE79-76322C9308E0}" dt="2024-04-05T18:29:43.865" v="4647" actId="26606"/>
          <ac:spMkLst>
            <pc:docMk/>
            <pc:sldMk cId="2938876469" sldId="265"/>
            <ac:spMk id="21" creationId="{637B2035-1FCB-439A-B421-095E136C7E07}"/>
          </ac:spMkLst>
        </pc:spChg>
        <pc:spChg chg="add">
          <ac:chgData name="Вероника И. Ежова" userId="9311d80b-0cc8-48f9-b567-759572a027db" providerId="ADAL" clId="{2631B389-0D00-4322-BE79-76322C9308E0}" dt="2024-04-05T18:29:43.865" v="4647" actId="26606"/>
          <ac:spMkLst>
            <pc:docMk/>
            <pc:sldMk cId="2938876469" sldId="265"/>
            <ac:spMk id="23" creationId="{676D6CDF-C512-4739-B158-55EE955EFA39}"/>
          </ac:spMkLst>
        </pc:spChg>
        <pc:picChg chg="add mod">
          <ac:chgData name="Вероника И. Ежова" userId="9311d80b-0cc8-48f9-b567-759572a027db" providerId="ADAL" clId="{2631B389-0D00-4322-BE79-76322C9308E0}" dt="2024-04-05T18:30:25.191" v="4648" actId="1076"/>
          <ac:picMkLst>
            <pc:docMk/>
            <pc:sldMk cId="2938876469" sldId="265"/>
            <ac:picMk id="3" creationId="{04C52EC3-57D4-BFF1-46CE-62FCCCACE8C2}"/>
          </ac:picMkLst>
        </pc:picChg>
        <pc:picChg chg="add del mod ord">
          <ac:chgData name="Вероника И. Ежова" userId="9311d80b-0cc8-48f9-b567-759572a027db" providerId="ADAL" clId="{2631B389-0D00-4322-BE79-76322C9308E0}" dt="2024-04-04T19:59:37.077" v="4461" actId="478"/>
          <ac:picMkLst>
            <pc:docMk/>
            <pc:sldMk cId="2938876469" sldId="265"/>
            <ac:picMk id="5" creationId="{26BB94DC-6ED3-37DB-689F-2C70FDC567CC}"/>
          </ac:picMkLst>
        </pc:picChg>
      </pc:sldChg>
      <pc:sldChg chg="addSp delSp modSp new del mod delAnim modAnim">
        <pc:chgData name="Вероника И. Ежова" userId="9311d80b-0cc8-48f9-b567-759572a027db" providerId="ADAL" clId="{2631B389-0D00-4322-BE79-76322C9308E0}" dt="2024-04-04T11:24:56.479" v="1262" actId="47"/>
        <pc:sldMkLst>
          <pc:docMk/>
          <pc:sldMk cId="638148513" sldId="266"/>
        </pc:sldMkLst>
        <pc:picChg chg="add mod">
          <ac:chgData name="Вероника И. Ежова" userId="9311d80b-0cc8-48f9-b567-759572a027db" providerId="ADAL" clId="{2631B389-0D00-4322-BE79-76322C9308E0}" dt="2024-04-03T14:15:45.885" v="766"/>
          <ac:picMkLst>
            <pc:docMk/>
            <pc:sldMk cId="638148513" sldId="266"/>
            <ac:picMk id="2" creationId="{E06D82C3-5C4D-8FB1-1F7A-27F5FF888411}"/>
          </ac:picMkLst>
        </pc:picChg>
        <pc:picChg chg="add del mod">
          <ac:chgData name="Вероника И. Ежова" userId="9311d80b-0cc8-48f9-b567-759572a027db" providerId="ADAL" clId="{2631B389-0D00-4322-BE79-76322C9308E0}" dt="2024-04-04T11:22:18.196" v="1228" actId="21"/>
          <ac:picMkLst>
            <pc:docMk/>
            <pc:sldMk cId="638148513" sldId="266"/>
            <ac:picMk id="3" creationId="{0E1A3BD3-17E1-0B8E-2ED5-60CC670206FB}"/>
          </ac:picMkLst>
        </pc:pic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9:09.898" v="5225"/>
        <pc:sldMkLst>
          <pc:docMk/>
          <pc:sldMk cId="3445475991" sldId="266"/>
        </pc:sldMkLst>
        <pc:spChg chg="mod">
          <ac:chgData name="Вероника И. Ежова" userId="9311d80b-0cc8-48f9-b567-759572a027db" providerId="ADAL" clId="{2631B389-0D00-4322-BE79-76322C9308E0}" dt="2024-04-05T18:35:18.420" v="4740" actId="26606"/>
          <ac:spMkLst>
            <pc:docMk/>
            <pc:sldMk cId="3445475991" sldId="266"/>
            <ac:spMk id="2" creationId="{6F11029C-2091-63B7-B83C-8E6F6CB39B5C}"/>
          </ac:spMkLst>
        </pc:spChg>
        <pc:spChg chg="del">
          <ac:chgData name="Вероника И. Ежова" userId="9311d80b-0cc8-48f9-b567-759572a027db" providerId="ADAL" clId="{2631B389-0D00-4322-BE79-76322C9308E0}" dt="2024-04-04T12:44:28.743" v="2001"/>
          <ac:spMkLst>
            <pc:docMk/>
            <pc:sldMk cId="3445475991" sldId="266"/>
            <ac:spMk id="3" creationId="{10BB72E2-4C3C-C04E-53B2-060A82B77ABE}"/>
          </ac:spMkLst>
        </pc:spChg>
        <pc:spChg chg="mod ord">
          <ac:chgData name="Вероника И. Ежова" userId="9311d80b-0cc8-48f9-b567-759572a027db" providerId="ADAL" clId="{2631B389-0D00-4322-BE79-76322C9308E0}" dt="2024-04-05T18:35:41.819" v="4742" actId="14100"/>
          <ac:spMkLst>
            <pc:docMk/>
            <pc:sldMk cId="3445475991" sldId="266"/>
            <ac:spMk id="4" creationId="{D853A387-3477-2FDF-F087-77190965276E}"/>
          </ac:spMkLst>
        </pc:spChg>
        <pc:spChg chg="add del">
          <ac:chgData name="Вероника И. Ежова" userId="9311d80b-0cc8-48f9-b567-759572a027db" providerId="ADAL" clId="{2631B389-0D00-4322-BE79-76322C9308E0}" dt="2024-04-04T19:30:03.948" v="4289" actId="26606"/>
          <ac:spMkLst>
            <pc:docMk/>
            <pc:sldMk cId="3445475991" sldId="266"/>
            <ac:spMk id="16" creationId="{C0763A76-9F1C-4FC5-82B7-DD475DA461B2}"/>
          </ac:spMkLst>
        </pc:spChg>
        <pc:spChg chg="add del">
          <ac:chgData name="Вероника И. Ежова" userId="9311d80b-0cc8-48f9-b567-759572a027db" providerId="ADAL" clId="{2631B389-0D00-4322-BE79-76322C9308E0}" dt="2024-04-04T19:30:03.948" v="4289" actId="26606"/>
          <ac:spMkLst>
            <pc:docMk/>
            <pc:sldMk cId="3445475991" sldId="266"/>
            <ac:spMk id="18" creationId="{E81BF4F6-F2CF-4984-9D14-D6966D92F99F}"/>
          </ac:spMkLst>
        </pc:spChg>
        <pc:spChg chg="add del">
          <ac:chgData name="Вероника И. Ежова" userId="9311d80b-0cc8-48f9-b567-759572a027db" providerId="ADAL" clId="{2631B389-0D00-4322-BE79-76322C9308E0}" dt="2024-04-04T19:30:15.075" v="4293" actId="26606"/>
          <ac:spMkLst>
            <pc:docMk/>
            <pc:sldMk cId="3445475991" sldId="266"/>
            <ac:spMk id="23" creationId="{C0763A76-9F1C-4FC5-82B7-DD475DA461B2}"/>
          </ac:spMkLst>
        </pc:spChg>
        <pc:spChg chg="add del">
          <ac:chgData name="Вероника И. Ежова" userId="9311d80b-0cc8-48f9-b567-759572a027db" providerId="ADAL" clId="{2631B389-0D00-4322-BE79-76322C9308E0}" dt="2024-04-04T19:30:15.075" v="4293" actId="26606"/>
          <ac:spMkLst>
            <pc:docMk/>
            <pc:sldMk cId="3445475991" sldId="266"/>
            <ac:spMk id="24" creationId="{E81BF4F6-F2CF-4984-9D14-D6966D92F99F}"/>
          </ac:spMkLst>
        </pc:spChg>
        <pc:spChg chg="add del">
          <ac:chgData name="Вероника И. Ежова" userId="9311d80b-0cc8-48f9-b567-759572a027db" providerId="ADAL" clId="{2631B389-0D00-4322-BE79-76322C9308E0}" dt="2024-04-05T18:34:51.254" v="4738" actId="26606"/>
          <ac:spMkLst>
            <pc:docMk/>
            <pc:sldMk cId="3445475991" sldId="266"/>
            <ac:spMk id="26" creationId="{7FF47CB7-972F-479F-A36D-9E72D26EC8DA}"/>
          </ac:spMkLst>
        </pc:spChg>
        <pc:spChg chg="add del">
          <ac:chgData name="Вероника И. Ежова" userId="9311d80b-0cc8-48f9-b567-759572a027db" providerId="ADAL" clId="{2631B389-0D00-4322-BE79-76322C9308E0}" dt="2024-04-05T18:34:51.254" v="4738" actId="26606"/>
          <ac:spMkLst>
            <pc:docMk/>
            <pc:sldMk cId="3445475991" sldId="266"/>
            <ac:spMk id="27" creationId="{0D153B68-5844-490D-8E67-F616D6D721CA}"/>
          </ac:spMkLst>
        </pc:spChg>
        <pc:spChg chg="add del">
          <ac:chgData name="Вероника И. Ежова" userId="9311d80b-0cc8-48f9-b567-759572a027db" providerId="ADAL" clId="{2631B389-0D00-4322-BE79-76322C9308E0}" dt="2024-04-05T18:34:51.254" v="4738" actId="26606"/>
          <ac:spMkLst>
            <pc:docMk/>
            <pc:sldMk cId="3445475991" sldId="266"/>
            <ac:spMk id="28" creationId="{9A0D773F-7A7D-4DBB-9DEA-86BB8B8F4BC8}"/>
          </ac:spMkLst>
        </pc:spChg>
        <pc:spChg chg="add del">
          <ac:chgData name="Вероника И. Ежова" userId="9311d80b-0cc8-48f9-b567-759572a027db" providerId="ADAL" clId="{2631B389-0D00-4322-BE79-76322C9308E0}" dt="2024-04-05T18:34:51.191" v="4737" actId="26606"/>
          <ac:spMkLst>
            <pc:docMk/>
            <pc:sldMk cId="3445475991" sldId="266"/>
            <ac:spMk id="33" creationId="{C89ECBDA-51E6-4484-8F25-E777102F7D0D}"/>
          </ac:spMkLst>
        </pc:spChg>
        <pc:spChg chg="add del">
          <ac:chgData name="Вероника И. Ежова" userId="9311d80b-0cc8-48f9-b567-759572a027db" providerId="ADAL" clId="{2631B389-0D00-4322-BE79-76322C9308E0}" dt="2024-04-05T18:34:51.191" v="4737" actId="26606"/>
          <ac:spMkLst>
            <pc:docMk/>
            <pc:sldMk cId="3445475991" sldId="266"/>
            <ac:spMk id="35" creationId="{EA2AEA56-4902-4CC1-A43B-1AC27C88CB90}"/>
          </ac:spMkLst>
        </pc:spChg>
        <pc:spChg chg="add del">
          <ac:chgData name="Вероника И. Ежова" userId="9311d80b-0cc8-48f9-b567-759572a027db" providerId="ADAL" clId="{2631B389-0D00-4322-BE79-76322C9308E0}" dt="2024-04-05T18:35:18.420" v="4740" actId="26606"/>
          <ac:spMkLst>
            <pc:docMk/>
            <pc:sldMk cId="3445475991" sldId="266"/>
            <ac:spMk id="37" creationId="{131BAD53-4E89-4F62-BBB7-26359763ED39}"/>
          </ac:spMkLst>
        </pc:spChg>
        <pc:spChg chg="add del">
          <ac:chgData name="Вероника И. Ежова" userId="9311d80b-0cc8-48f9-b567-759572a027db" providerId="ADAL" clId="{2631B389-0D00-4322-BE79-76322C9308E0}" dt="2024-04-05T18:35:18.420" v="4740" actId="26606"/>
          <ac:spMkLst>
            <pc:docMk/>
            <pc:sldMk cId="3445475991" sldId="266"/>
            <ac:spMk id="38" creationId="{62756DA2-40EB-4C6F-B962-5822FFB54FB6}"/>
          </ac:spMkLst>
        </pc:spChg>
        <pc:spChg chg="add">
          <ac:chgData name="Вероника И. Ежова" userId="9311d80b-0cc8-48f9-b567-759572a027db" providerId="ADAL" clId="{2631B389-0D00-4322-BE79-76322C9308E0}" dt="2024-04-05T18:35:18.420" v="4740" actId="26606"/>
          <ac:spMkLst>
            <pc:docMk/>
            <pc:sldMk cId="3445475991" sldId="266"/>
            <ac:spMk id="43" creationId="{F821940F-7A1D-4ACC-85B4-A932898ABB37}"/>
          </ac:spMkLst>
        </pc:spChg>
        <pc:spChg chg="add">
          <ac:chgData name="Вероника И. Ежова" userId="9311d80b-0cc8-48f9-b567-759572a027db" providerId="ADAL" clId="{2631B389-0D00-4322-BE79-76322C9308E0}" dt="2024-04-05T18:35:18.420" v="4740" actId="26606"/>
          <ac:spMkLst>
            <pc:docMk/>
            <pc:sldMk cId="3445475991" sldId="266"/>
            <ac:spMk id="45" creationId="{16674508-81D3-48CF-96BF-7FC60EAA572A}"/>
          </ac:spMkLst>
        </pc:spChg>
        <pc:grpChg chg="add del">
          <ac:chgData name="Вероника И. Ежова" userId="9311d80b-0cc8-48f9-b567-759572a027db" providerId="ADAL" clId="{2631B389-0D00-4322-BE79-76322C9308E0}" dt="2024-04-04T19:30:06.995" v="4291" actId="26606"/>
          <ac:grpSpMkLst>
            <pc:docMk/>
            <pc:sldMk cId="3445475991" sldId="266"/>
            <ac:grpSpMk id="20" creationId="{8CE57D37-C2D0-066B-1AE3-6F4244344F27}"/>
          </ac:grpSpMkLst>
        </pc:grpChg>
        <pc:picChg chg="add mod ord">
          <ac:chgData name="Вероника И. Ежова" userId="9311d80b-0cc8-48f9-b567-759572a027db" providerId="ADAL" clId="{2631B389-0D00-4322-BE79-76322C9308E0}" dt="2024-04-05T18:35:18.420" v="4740" actId="26606"/>
          <ac:picMkLst>
            <pc:docMk/>
            <pc:sldMk cId="3445475991" sldId="266"/>
            <ac:picMk id="6" creationId="{CC2969DB-31AE-DD9E-DF6B-71BCC4982D4F}"/>
          </ac:picMkLst>
        </pc:picChg>
        <pc:cxnChg chg="add del">
          <ac:chgData name="Вероника И. Ежова" userId="9311d80b-0cc8-48f9-b567-759572a027db" providerId="ADAL" clId="{2631B389-0D00-4322-BE79-76322C9308E0}" dt="2024-04-04T19:30:15.313" v="4294" actId="26606"/>
          <ac:cxnSpMkLst>
            <pc:docMk/>
            <pc:sldMk cId="3445475991" sldId="266"/>
            <ac:cxnSpMk id="11" creationId="{1503BFE4-729B-D9D0-C17B-501E6AF1127A}"/>
          </ac:cxnSpMkLst>
        </pc:cxn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9:13.769" v="5226"/>
        <pc:sldMkLst>
          <pc:docMk/>
          <pc:sldMk cId="103137484" sldId="267"/>
        </pc:sldMkLst>
        <pc:spChg chg="mod ord">
          <ac:chgData name="Вероника И. Ежова" userId="9311d80b-0cc8-48f9-b567-759572a027db" providerId="ADAL" clId="{2631B389-0D00-4322-BE79-76322C9308E0}" dt="2024-04-05T18:37:34.976" v="4754" actId="26606"/>
          <ac:spMkLst>
            <pc:docMk/>
            <pc:sldMk cId="103137484" sldId="267"/>
            <ac:spMk id="2" creationId="{C4F3D2DF-C913-9009-3572-E8CFA8B473F3}"/>
          </ac:spMkLst>
        </pc:spChg>
        <pc:spChg chg="del">
          <ac:chgData name="Вероника И. Ежова" userId="9311d80b-0cc8-48f9-b567-759572a027db" providerId="ADAL" clId="{2631B389-0D00-4322-BE79-76322C9308E0}" dt="2024-04-05T18:36:47.842" v="4743"/>
          <ac:spMkLst>
            <pc:docMk/>
            <pc:sldMk cId="103137484" sldId="267"/>
            <ac:spMk id="3" creationId="{96257FF1-2E03-ED4F-33B4-DCEBD485836E}"/>
          </ac:spMkLst>
        </pc:spChg>
        <pc:spChg chg="mod">
          <ac:chgData name="Вероника И. Ежова" userId="9311d80b-0cc8-48f9-b567-759572a027db" providerId="ADAL" clId="{2631B389-0D00-4322-BE79-76322C9308E0}" dt="2024-04-05T18:38:44.541" v="4758" actId="20577"/>
          <ac:spMkLst>
            <pc:docMk/>
            <pc:sldMk cId="103137484" sldId="267"/>
            <ac:spMk id="4" creationId="{03E4B0A6-14A7-5046-B4F3-3574072AE890}"/>
          </ac:spMkLst>
        </pc:spChg>
        <pc:spChg chg="add del">
          <ac:chgData name="Вероника И. Ежова" userId="9311d80b-0cc8-48f9-b567-759572a027db" providerId="ADAL" clId="{2631B389-0D00-4322-BE79-76322C9308E0}" dt="2024-04-05T18:37:00.271" v="4745" actId="26606"/>
          <ac:spMkLst>
            <pc:docMk/>
            <pc:sldMk cId="103137484" sldId="267"/>
            <ac:spMk id="10" creationId="{04812C46-200A-4DEB-A05E-3ED6C68C2387}"/>
          </ac:spMkLst>
        </pc:spChg>
        <pc:spChg chg="add del">
          <ac:chgData name="Вероника И. Ежова" userId="9311d80b-0cc8-48f9-b567-759572a027db" providerId="ADAL" clId="{2631B389-0D00-4322-BE79-76322C9308E0}" dt="2024-04-05T18:37:00.271" v="4745" actId="26606"/>
          <ac:spMkLst>
            <pc:docMk/>
            <pc:sldMk cId="103137484" sldId="267"/>
            <ac:spMk id="12" creationId="{D1EA859B-E555-4109-94F3-6700E046E008}"/>
          </ac:spMkLst>
        </pc:spChg>
        <pc:spChg chg="add del">
          <ac:chgData name="Вероника И. Ежова" userId="9311d80b-0cc8-48f9-b567-759572a027db" providerId="ADAL" clId="{2631B389-0D00-4322-BE79-76322C9308E0}" dt="2024-04-05T18:37:18.970" v="4747" actId="26606"/>
          <ac:spMkLst>
            <pc:docMk/>
            <pc:sldMk cId="103137484" sldId="267"/>
            <ac:spMk id="14" creationId="{79BB35BC-D5C2-4C8B-A22A-A71E6191913B}"/>
          </ac:spMkLst>
        </pc:spChg>
        <pc:spChg chg="add del">
          <ac:chgData name="Вероника И. Ежова" userId="9311d80b-0cc8-48f9-b567-759572a027db" providerId="ADAL" clId="{2631B389-0D00-4322-BE79-76322C9308E0}" dt="2024-04-05T18:37:25.956" v="4749" actId="26606"/>
          <ac:spMkLst>
            <pc:docMk/>
            <pc:sldMk cId="103137484" sldId="267"/>
            <ac:spMk id="16" creationId="{4F7EBAE4-9945-4473-9E34-B2C66EA0F03D}"/>
          </ac:spMkLst>
        </pc:spChg>
        <pc:spChg chg="add del">
          <ac:chgData name="Вероника И. Ежова" userId="9311d80b-0cc8-48f9-b567-759572a027db" providerId="ADAL" clId="{2631B389-0D00-4322-BE79-76322C9308E0}" dt="2024-04-05T18:37:25.956" v="4749" actId="26606"/>
          <ac:spMkLst>
            <pc:docMk/>
            <pc:sldMk cId="103137484" sldId="267"/>
            <ac:spMk id="17" creationId="{70BEB1E7-2F88-40BC-B73D-42E5B6F80BFC}"/>
          </ac:spMkLst>
        </pc:spChg>
        <pc:spChg chg="add del">
          <ac:chgData name="Вероника И. Ежова" userId="9311d80b-0cc8-48f9-b567-759572a027db" providerId="ADAL" clId="{2631B389-0D00-4322-BE79-76322C9308E0}" dt="2024-04-05T18:37:25.956" v="4749" actId="26606"/>
          <ac:spMkLst>
            <pc:docMk/>
            <pc:sldMk cId="103137484" sldId="267"/>
            <ac:spMk id="18" creationId="{A7B99495-F43F-4D80-A44F-2CB4764EB90B}"/>
          </ac:spMkLst>
        </pc:spChg>
        <pc:spChg chg="add del">
          <ac:chgData name="Вероника И. Ежова" userId="9311d80b-0cc8-48f9-b567-759572a027db" providerId="ADAL" clId="{2631B389-0D00-4322-BE79-76322C9308E0}" dt="2024-04-05T18:37:30.111" v="4751" actId="26606"/>
          <ac:spMkLst>
            <pc:docMk/>
            <pc:sldMk cId="103137484" sldId="267"/>
            <ac:spMk id="20" creationId="{743AA782-23D1-4521-8CAD-47662984AA08}"/>
          </ac:spMkLst>
        </pc:spChg>
        <pc:spChg chg="add del">
          <ac:chgData name="Вероника И. Ежова" userId="9311d80b-0cc8-48f9-b567-759572a027db" providerId="ADAL" clId="{2631B389-0D00-4322-BE79-76322C9308E0}" dt="2024-04-05T18:37:30.111" v="4751" actId="26606"/>
          <ac:spMkLst>
            <pc:docMk/>
            <pc:sldMk cId="103137484" sldId="267"/>
            <ac:spMk id="21" creationId="{71877DBC-BB60-40F0-AC93-2ACDBAAE60CE}"/>
          </ac:spMkLst>
        </pc:spChg>
        <pc:spChg chg="add del">
          <ac:chgData name="Вероника И. Ежова" userId="9311d80b-0cc8-48f9-b567-759572a027db" providerId="ADAL" clId="{2631B389-0D00-4322-BE79-76322C9308E0}" dt="2024-04-05T18:37:34.923" v="4753" actId="26606"/>
          <ac:spMkLst>
            <pc:docMk/>
            <pc:sldMk cId="103137484" sldId="267"/>
            <ac:spMk id="23" creationId="{7FF47CB7-972F-479F-A36D-9E72D26EC8DA}"/>
          </ac:spMkLst>
        </pc:spChg>
        <pc:spChg chg="add del">
          <ac:chgData name="Вероника И. Ежова" userId="9311d80b-0cc8-48f9-b567-759572a027db" providerId="ADAL" clId="{2631B389-0D00-4322-BE79-76322C9308E0}" dt="2024-04-05T18:37:34.923" v="4753" actId="26606"/>
          <ac:spMkLst>
            <pc:docMk/>
            <pc:sldMk cId="103137484" sldId="267"/>
            <ac:spMk id="24" creationId="{0D153B68-5844-490D-8E67-F616D6D721CA}"/>
          </ac:spMkLst>
        </pc:spChg>
        <pc:spChg chg="add del">
          <ac:chgData name="Вероника И. Ежова" userId="9311d80b-0cc8-48f9-b567-759572a027db" providerId="ADAL" clId="{2631B389-0D00-4322-BE79-76322C9308E0}" dt="2024-04-05T18:37:34.923" v="4753" actId="26606"/>
          <ac:spMkLst>
            <pc:docMk/>
            <pc:sldMk cId="103137484" sldId="267"/>
            <ac:spMk id="25" creationId="{9A0D773F-7A7D-4DBB-9DEA-86BB8B8F4BC8}"/>
          </ac:spMkLst>
        </pc:spChg>
        <pc:spChg chg="add">
          <ac:chgData name="Вероника И. Ежова" userId="9311d80b-0cc8-48f9-b567-759572a027db" providerId="ADAL" clId="{2631B389-0D00-4322-BE79-76322C9308E0}" dt="2024-04-05T18:37:34.976" v="4754" actId="26606"/>
          <ac:spMkLst>
            <pc:docMk/>
            <pc:sldMk cId="103137484" sldId="267"/>
            <ac:spMk id="27" creationId="{743AA782-23D1-4521-8CAD-47662984AA08}"/>
          </ac:spMkLst>
        </pc:spChg>
        <pc:spChg chg="add">
          <ac:chgData name="Вероника И. Ежова" userId="9311d80b-0cc8-48f9-b567-759572a027db" providerId="ADAL" clId="{2631B389-0D00-4322-BE79-76322C9308E0}" dt="2024-04-05T18:37:34.976" v="4754" actId="26606"/>
          <ac:spMkLst>
            <pc:docMk/>
            <pc:sldMk cId="103137484" sldId="267"/>
            <ac:spMk id="28" creationId="{71877DBC-BB60-40F0-AC93-2ACDBAAE60CE}"/>
          </ac:spMkLst>
        </pc:spChg>
        <pc:picChg chg="add mod ord">
          <ac:chgData name="Вероника И. Ежова" userId="9311d80b-0cc8-48f9-b567-759572a027db" providerId="ADAL" clId="{2631B389-0D00-4322-BE79-76322C9308E0}" dt="2024-04-05T18:37:34.976" v="4754" actId="26606"/>
          <ac:picMkLst>
            <pc:docMk/>
            <pc:sldMk cId="103137484" sldId="267"/>
            <ac:picMk id="5" creationId="{C0F54D61-59FB-EBEB-9C53-F00D2922D40B}"/>
          </ac:picMkLst>
        </pc:picChg>
      </pc:sldChg>
      <pc:sldChg chg="addSp delSp modSp new mod modTransition">
        <pc:chgData name="Вероника И. Ежова" userId="9311d80b-0cc8-48f9-b567-759572a027db" providerId="ADAL" clId="{2631B389-0D00-4322-BE79-76322C9308E0}" dt="2024-04-08T05:49:18.520" v="5227"/>
        <pc:sldMkLst>
          <pc:docMk/>
          <pc:sldMk cId="3610899840" sldId="268"/>
        </pc:sldMkLst>
        <pc:spChg chg="del">
          <ac:chgData name="Вероника И. Ежова" userId="9311d80b-0cc8-48f9-b567-759572a027db" providerId="ADAL" clId="{2631B389-0D00-4322-BE79-76322C9308E0}" dt="2024-04-05T18:40:57.548" v="4759" actId="478"/>
          <ac:spMkLst>
            <pc:docMk/>
            <pc:sldMk cId="3610899840" sldId="268"/>
            <ac:spMk id="2" creationId="{55165801-A454-7262-1F96-966AB0A70ED8}"/>
          </ac:spMkLst>
        </pc:spChg>
        <pc:spChg chg="del">
          <ac:chgData name="Вероника И. Ежова" userId="9311d80b-0cc8-48f9-b567-759572a027db" providerId="ADAL" clId="{2631B389-0D00-4322-BE79-76322C9308E0}" dt="2024-04-04T12:59:28.634" v="2848"/>
          <ac:spMkLst>
            <pc:docMk/>
            <pc:sldMk cId="3610899840" sldId="268"/>
            <ac:spMk id="3" creationId="{3475A305-1CB6-C231-E77B-086CE9EFB116}"/>
          </ac:spMkLst>
        </pc:spChg>
        <pc:spChg chg="mod">
          <ac:chgData name="Вероника И. Ежова" userId="9311d80b-0cc8-48f9-b567-759572a027db" providerId="ADAL" clId="{2631B389-0D00-4322-BE79-76322C9308E0}" dt="2024-04-05T18:41:13.714" v="4761" actId="255"/>
          <ac:spMkLst>
            <pc:docMk/>
            <pc:sldMk cId="3610899840" sldId="268"/>
            <ac:spMk id="4" creationId="{6B2FC310-FC8C-27CC-55A5-AB5B63B03E69}"/>
          </ac:spMkLst>
        </pc:spChg>
        <pc:spChg chg="add mod">
          <ac:chgData name="Вероника И. Ежова" userId="9311d80b-0cc8-48f9-b567-759572a027db" providerId="ADAL" clId="{2631B389-0D00-4322-BE79-76322C9308E0}" dt="2024-04-05T18:42:39.078" v="4781" actId="20577"/>
          <ac:spMkLst>
            <pc:docMk/>
            <pc:sldMk cId="3610899840" sldId="268"/>
            <ac:spMk id="7" creationId="{4FFF46E7-E937-09FA-C807-A47D1B62C364}"/>
          </ac:spMkLst>
        </pc:spChg>
        <pc:spChg chg="add mod">
          <ac:chgData name="Вероника И. Ежова" userId="9311d80b-0cc8-48f9-b567-759572a027db" providerId="ADAL" clId="{2631B389-0D00-4322-BE79-76322C9308E0}" dt="2024-04-05T18:43:09.683" v="4806" actId="20577"/>
          <ac:spMkLst>
            <pc:docMk/>
            <pc:sldMk cId="3610899840" sldId="268"/>
            <ac:spMk id="8" creationId="{313860A3-98C6-4FC5-3161-E7AE28EE3799}"/>
          </ac:spMkLst>
        </pc:spChg>
        <pc:picChg chg="add mod">
          <ac:chgData name="Вероника И. Ежова" userId="9311d80b-0cc8-48f9-b567-759572a027db" providerId="ADAL" clId="{2631B389-0D00-4322-BE79-76322C9308E0}" dt="2024-04-04T13:00:57.159" v="2853" actId="14100"/>
          <ac:picMkLst>
            <pc:docMk/>
            <pc:sldMk cId="3610899840" sldId="268"/>
            <ac:picMk id="5" creationId="{A3EBB476-9552-449F-37B8-86FC1F7316C2}"/>
          </ac:picMkLst>
        </pc:picChg>
        <pc:picChg chg="add mod">
          <ac:chgData name="Вероника И. Ежова" userId="9311d80b-0cc8-48f9-b567-759572a027db" providerId="ADAL" clId="{2631B389-0D00-4322-BE79-76322C9308E0}" dt="2024-04-04T13:00:50.114" v="2852" actId="1076"/>
          <ac:picMkLst>
            <pc:docMk/>
            <pc:sldMk cId="3610899840" sldId="268"/>
            <ac:picMk id="6" creationId="{4EA45B24-6BAE-FE1C-0724-9C490F16DCD2}"/>
          </ac:picMkLst>
        </pc:pic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9:22.298" v="5228"/>
        <pc:sldMkLst>
          <pc:docMk/>
          <pc:sldMk cId="2298970697" sldId="269"/>
        </pc:sldMkLst>
        <pc:spChg chg="mod">
          <ac:chgData name="Вероника И. Ежова" userId="9311d80b-0cc8-48f9-b567-759572a027db" providerId="ADAL" clId="{2631B389-0D00-4322-BE79-76322C9308E0}" dt="2024-04-05T18:47:52.558" v="4808" actId="26606"/>
          <ac:spMkLst>
            <pc:docMk/>
            <pc:sldMk cId="2298970697" sldId="269"/>
            <ac:spMk id="2" creationId="{51902F5A-1462-69EA-3402-965C4E347AB6}"/>
          </ac:spMkLst>
        </pc:spChg>
        <pc:spChg chg="del">
          <ac:chgData name="Вероника И. Ежова" userId="9311d80b-0cc8-48f9-b567-759572a027db" providerId="ADAL" clId="{2631B389-0D00-4322-BE79-76322C9308E0}" dt="2024-04-05T18:47:38.220" v="4807"/>
          <ac:spMkLst>
            <pc:docMk/>
            <pc:sldMk cId="2298970697" sldId="269"/>
            <ac:spMk id="3" creationId="{4510D987-0DA5-EC00-5026-B97A0810D102}"/>
          </ac:spMkLst>
        </pc:spChg>
        <pc:spChg chg="mod">
          <ac:chgData name="Вероника И. Ежова" userId="9311d80b-0cc8-48f9-b567-759572a027db" providerId="ADAL" clId="{2631B389-0D00-4322-BE79-76322C9308E0}" dt="2024-04-05T18:48:18.169" v="4809" actId="255"/>
          <ac:spMkLst>
            <pc:docMk/>
            <pc:sldMk cId="2298970697" sldId="269"/>
            <ac:spMk id="4" creationId="{94A2A175-8540-AB6E-8749-1569ACFB20CB}"/>
          </ac:spMkLst>
        </pc:spChg>
        <pc:spChg chg="add">
          <ac:chgData name="Вероника И. Ежова" userId="9311d80b-0cc8-48f9-b567-759572a027db" providerId="ADAL" clId="{2631B389-0D00-4322-BE79-76322C9308E0}" dt="2024-04-05T18:47:52.558" v="4808" actId="26606"/>
          <ac:spMkLst>
            <pc:docMk/>
            <pc:sldMk cId="2298970697" sldId="269"/>
            <ac:spMk id="10" creationId="{45D37F4E-DDB4-456B-97E0-9937730A039F}"/>
          </ac:spMkLst>
        </pc:spChg>
        <pc:spChg chg="add">
          <ac:chgData name="Вероника И. Ежова" userId="9311d80b-0cc8-48f9-b567-759572a027db" providerId="ADAL" clId="{2631B389-0D00-4322-BE79-76322C9308E0}" dt="2024-04-05T18:47:52.558" v="4808" actId="26606"/>
          <ac:spMkLst>
            <pc:docMk/>
            <pc:sldMk cId="2298970697" sldId="269"/>
            <ac:spMk id="12" creationId="{B2DD41CD-8F47-4F56-AD12-4E2FF7696987}"/>
          </ac:spMkLst>
        </pc:spChg>
        <pc:picChg chg="add mod ord">
          <ac:chgData name="Вероника И. Ежова" userId="9311d80b-0cc8-48f9-b567-759572a027db" providerId="ADAL" clId="{2631B389-0D00-4322-BE79-76322C9308E0}" dt="2024-04-05T18:47:52.558" v="4808" actId="26606"/>
          <ac:picMkLst>
            <pc:docMk/>
            <pc:sldMk cId="2298970697" sldId="269"/>
            <ac:picMk id="5" creationId="{080FA70E-B5AD-490D-5CBF-BE8FD36D54AF}"/>
          </ac:picMkLst>
        </pc:pic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9:26.777" v="5229"/>
        <pc:sldMkLst>
          <pc:docMk/>
          <pc:sldMk cId="3946736307" sldId="270"/>
        </pc:sldMkLst>
        <pc:spChg chg="add del mod">
          <ac:chgData name="Вероника И. Ежова" userId="9311d80b-0cc8-48f9-b567-759572a027db" providerId="ADAL" clId="{2631B389-0D00-4322-BE79-76322C9308E0}" dt="2024-04-05T18:49:24.002" v="4814" actId="478"/>
          <ac:spMkLst>
            <pc:docMk/>
            <pc:sldMk cId="3946736307" sldId="270"/>
            <ac:spMk id="2" creationId="{6F6E6849-E07B-F7B8-0AA8-F189CE9807BA}"/>
          </ac:spMkLst>
        </pc:spChg>
        <pc:spChg chg="del">
          <ac:chgData name="Вероника И. Ежова" userId="9311d80b-0cc8-48f9-b567-759572a027db" providerId="ADAL" clId="{2631B389-0D00-4322-BE79-76322C9308E0}" dt="2024-04-04T19:33:21.808" v="4296" actId="22"/>
          <ac:spMkLst>
            <pc:docMk/>
            <pc:sldMk cId="3946736307" sldId="270"/>
            <ac:spMk id="3" creationId="{3A0FA0AA-EA64-DCDC-2B6E-BC519EE6064C}"/>
          </ac:spMkLst>
        </pc:spChg>
        <pc:spChg chg="mod">
          <ac:chgData name="Вероника И. Ежова" userId="9311d80b-0cc8-48f9-b567-759572a027db" providerId="ADAL" clId="{2631B389-0D00-4322-BE79-76322C9308E0}" dt="2024-04-05T19:16:08.983" v="5068" actId="20577"/>
          <ac:spMkLst>
            <pc:docMk/>
            <pc:sldMk cId="3946736307" sldId="270"/>
            <ac:spMk id="4" creationId="{22FA556D-F9CE-DE87-FDC0-009E629510A0}"/>
          </ac:spMkLst>
        </pc:spChg>
        <pc:spChg chg="add del mod">
          <ac:chgData name="Вероника И. Ежова" userId="9311d80b-0cc8-48f9-b567-759572a027db" providerId="ADAL" clId="{2631B389-0D00-4322-BE79-76322C9308E0}" dt="2024-04-04T19:34:01.886" v="4299" actId="22"/>
          <ac:spMkLst>
            <pc:docMk/>
            <pc:sldMk cId="3946736307" sldId="270"/>
            <ac:spMk id="8" creationId="{AD4CF063-C1F1-1FDA-46AC-71501683C12B}"/>
          </ac:spMkLst>
        </pc:spChg>
        <pc:spChg chg="add del">
          <ac:chgData name="Вероника И. Ежова" userId="9311d80b-0cc8-48f9-b567-759572a027db" providerId="ADAL" clId="{2631B389-0D00-4322-BE79-76322C9308E0}" dt="2024-04-04T19:34:10.994" v="4302" actId="26606"/>
          <ac:spMkLst>
            <pc:docMk/>
            <pc:sldMk cId="3946736307" sldId="270"/>
            <ac:spMk id="11" creationId="{AA866F0E-F54B-4BF5-8A88-7D97BD45FC0C}"/>
          </ac:spMkLst>
        </pc:spChg>
        <pc:spChg chg="add del">
          <ac:chgData name="Вероника И. Ежова" userId="9311d80b-0cc8-48f9-b567-759572a027db" providerId="ADAL" clId="{2631B389-0D00-4322-BE79-76322C9308E0}" dt="2024-04-04T19:34:10.994" v="4302" actId="26606"/>
          <ac:spMkLst>
            <pc:docMk/>
            <pc:sldMk cId="3946736307" sldId="270"/>
            <ac:spMk id="13" creationId="{8229EC50-E910-4AE2-9EEA-604A81EF6147}"/>
          </ac:spMkLst>
        </pc:spChg>
        <pc:spChg chg="add del">
          <ac:chgData name="Вероника И. Ежова" userId="9311d80b-0cc8-48f9-b567-759572a027db" providerId="ADAL" clId="{2631B389-0D00-4322-BE79-76322C9308E0}" dt="2024-04-04T19:34:10.956" v="4301" actId="26606"/>
          <ac:spMkLst>
            <pc:docMk/>
            <pc:sldMk cId="3946736307" sldId="270"/>
            <ac:spMk id="18" creationId="{21EA7FA8-6652-4CC5-90F4-3D48CAC0C2DD}"/>
          </ac:spMkLst>
        </pc:spChg>
        <pc:spChg chg="add del">
          <ac:chgData name="Вероника И. Ежова" userId="9311d80b-0cc8-48f9-b567-759572a027db" providerId="ADAL" clId="{2631B389-0D00-4322-BE79-76322C9308E0}" dt="2024-04-04T19:40:07.782" v="4311" actId="26606"/>
          <ac:spMkLst>
            <pc:docMk/>
            <pc:sldMk cId="3946736307" sldId="270"/>
            <ac:spMk id="20" creationId="{8229EC50-E910-4AE2-9EEA-604A81EF6147}"/>
          </ac:spMkLst>
        </pc:spChg>
        <pc:spChg chg="add del">
          <ac:chgData name="Вероника И. Ежова" userId="9311d80b-0cc8-48f9-b567-759572a027db" providerId="ADAL" clId="{2631B389-0D00-4322-BE79-76322C9308E0}" dt="2024-04-04T19:40:07.782" v="4311" actId="26606"/>
          <ac:spMkLst>
            <pc:docMk/>
            <pc:sldMk cId="3946736307" sldId="270"/>
            <ac:spMk id="21" creationId="{AA866F0E-F54B-4BF5-8A88-7D97BD45FC0C}"/>
          </ac:spMkLst>
        </pc:spChg>
        <pc:spChg chg="add del">
          <ac:chgData name="Вероника И. Ежова" userId="9311d80b-0cc8-48f9-b567-759572a027db" providerId="ADAL" clId="{2631B389-0D00-4322-BE79-76322C9308E0}" dt="2024-04-04T19:40:44.055" v="4314" actId="26606"/>
          <ac:spMkLst>
            <pc:docMk/>
            <pc:sldMk cId="3946736307" sldId="270"/>
            <ac:spMk id="26" creationId="{6B92FAF7-0AD3-4B47-9111-D0E9CD79E247}"/>
          </ac:spMkLst>
        </pc:spChg>
        <pc:spChg chg="add">
          <ac:chgData name="Вероника И. Ежова" userId="9311d80b-0cc8-48f9-b567-759572a027db" providerId="ADAL" clId="{2631B389-0D00-4322-BE79-76322C9308E0}" dt="2024-04-04T19:40:44.055" v="4314" actId="26606"/>
          <ac:spMkLst>
            <pc:docMk/>
            <pc:sldMk cId="3946736307" sldId="270"/>
            <ac:spMk id="43" creationId="{6B92FAF7-0AD3-4B47-9111-D0E9CD79E247}"/>
          </ac:spMkLst>
        </pc:spChg>
        <pc:grpChg chg="add del">
          <ac:chgData name="Вероника И. Ежова" userId="9311d80b-0cc8-48f9-b567-759572a027db" providerId="ADAL" clId="{2631B389-0D00-4322-BE79-76322C9308E0}" dt="2024-04-04T19:40:44.055" v="4314" actId="26606"/>
          <ac:grpSpMkLst>
            <pc:docMk/>
            <pc:sldMk cId="3946736307" sldId="270"/>
            <ac:grpSpMk id="28" creationId="{D6A77139-BADB-4B2C-BD41-B67A4D37D758}"/>
          </ac:grpSpMkLst>
        </pc:grpChg>
        <pc:grpChg chg="add del">
          <ac:chgData name="Вероника И. Ежова" userId="9311d80b-0cc8-48f9-b567-759572a027db" providerId="ADAL" clId="{2631B389-0D00-4322-BE79-76322C9308E0}" dt="2024-04-04T19:40:44.055" v="4314" actId="26606"/>
          <ac:grpSpMkLst>
            <pc:docMk/>
            <pc:sldMk cId="3946736307" sldId="270"/>
            <ac:grpSpMk id="34" creationId="{2786ABD8-AB9F-46F2-A7D9-36F1F7338CF9}"/>
          </ac:grpSpMkLst>
        </pc:grpChg>
        <pc:grpChg chg="add">
          <ac:chgData name="Вероника И. Ежова" userId="9311d80b-0cc8-48f9-b567-759572a027db" providerId="ADAL" clId="{2631B389-0D00-4322-BE79-76322C9308E0}" dt="2024-04-04T19:40:44.055" v="4314" actId="26606"/>
          <ac:grpSpMkLst>
            <pc:docMk/>
            <pc:sldMk cId="3946736307" sldId="270"/>
            <ac:grpSpMk id="45" creationId="{D6A77139-BADB-4B2C-BD41-B67A4D37D758}"/>
          </ac:grpSpMkLst>
        </pc:grpChg>
        <pc:grpChg chg="add">
          <ac:chgData name="Вероника И. Ежова" userId="9311d80b-0cc8-48f9-b567-759572a027db" providerId="ADAL" clId="{2631B389-0D00-4322-BE79-76322C9308E0}" dt="2024-04-04T19:40:44.055" v="4314" actId="26606"/>
          <ac:grpSpMkLst>
            <pc:docMk/>
            <pc:sldMk cId="3946736307" sldId="270"/>
            <ac:grpSpMk id="51" creationId="{2786ABD8-AB9F-46F2-A7D9-36F1F7338CF9}"/>
          </ac:grpSpMkLst>
        </pc:grpChg>
        <pc:picChg chg="add del mod ord">
          <ac:chgData name="Вероника И. Ежова" userId="9311d80b-0cc8-48f9-b567-759572a027db" providerId="ADAL" clId="{2631B389-0D00-4322-BE79-76322C9308E0}" dt="2024-04-04T19:33:57.263" v="4298" actId="478"/>
          <ac:picMkLst>
            <pc:docMk/>
            <pc:sldMk cId="3946736307" sldId="270"/>
            <ac:picMk id="6" creationId="{8548F22D-F49C-F280-E300-60E60B365951}"/>
          </ac:picMkLst>
        </pc:picChg>
        <pc:picChg chg="add mod ord">
          <ac:chgData name="Вероника И. Ежова" userId="9311d80b-0cc8-48f9-b567-759572a027db" providerId="ADAL" clId="{2631B389-0D00-4322-BE79-76322C9308E0}" dt="2024-04-04T19:40:07.782" v="4311" actId="26606"/>
          <ac:picMkLst>
            <pc:docMk/>
            <pc:sldMk cId="3946736307" sldId="270"/>
            <ac:picMk id="10" creationId="{9A305514-AB1B-06FC-E384-7D4B6D1CD28B}"/>
          </ac:picMkLst>
        </pc:picChg>
        <pc:picChg chg="add del">
          <ac:chgData name="Вероника И. Ежова" userId="9311d80b-0cc8-48f9-b567-759572a027db" providerId="ADAL" clId="{2631B389-0D00-4322-BE79-76322C9308E0}" dt="2024-04-04T19:39:37.371" v="4308" actId="478"/>
          <ac:picMkLst>
            <pc:docMk/>
            <pc:sldMk cId="3946736307" sldId="270"/>
            <ac:picMk id="14" creationId="{9853EDF3-EE57-C596-0D38-8C031475FD2D}"/>
          </ac:picMkLst>
        </pc:picChg>
        <pc:picChg chg="add del mod">
          <ac:chgData name="Вероника И. Ежова" userId="9311d80b-0cc8-48f9-b567-759572a027db" providerId="ADAL" clId="{2631B389-0D00-4322-BE79-76322C9308E0}" dt="2024-04-04T19:39:34.662" v="4307" actId="478"/>
          <ac:picMkLst>
            <pc:docMk/>
            <pc:sldMk cId="3946736307" sldId="270"/>
            <ac:picMk id="16" creationId="{9C781F25-C705-A930-E684-38332E122932}"/>
          </ac:picMkLst>
        </pc:picChg>
        <pc:picChg chg="add del mod ord">
          <ac:chgData name="Вероника И. Ежова" userId="9311d80b-0cc8-48f9-b567-759572a027db" providerId="ADAL" clId="{2631B389-0D00-4322-BE79-76322C9308E0}" dt="2024-04-04T19:40:39.811" v="4313" actId="478"/>
          <ac:picMkLst>
            <pc:docMk/>
            <pc:sldMk cId="3946736307" sldId="270"/>
            <ac:picMk id="19" creationId="{FE84EAEA-9279-59A8-D92C-83A6E523C0A4}"/>
          </ac:picMkLst>
        </pc:picChg>
        <pc:picChg chg="add mod ord">
          <ac:chgData name="Вероника И. Ежова" userId="9311d80b-0cc8-48f9-b567-759572a027db" providerId="ADAL" clId="{2631B389-0D00-4322-BE79-76322C9308E0}" dt="2024-04-04T19:40:44.055" v="4314" actId="26606"/>
          <ac:picMkLst>
            <pc:docMk/>
            <pc:sldMk cId="3946736307" sldId="270"/>
            <ac:picMk id="23" creationId="{F6065B39-35BE-A4B3-3E45-EA89FA0A4D8C}"/>
          </ac:picMkLst>
        </pc:picChg>
      </pc:sldChg>
      <pc:sldChg chg="addSp delSp modSp new mod modTransition setBg">
        <pc:chgData name="Вероника И. Ежова" userId="9311d80b-0cc8-48f9-b567-759572a027db" providerId="ADAL" clId="{2631B389-0D00-4322-BE79-76322C9308E0}" dt="2024-04-08T05:49:31.553" v="5230"/>
        <pc:sldMkLst>
          <pc:docMk/>
          <pc:sldMk cId="2172156010" sldId="271"/>
        </pc:sldMkLst>
        <pc:spChg chg="del mod ord">
          <ac:chgData name="Вероника И. Ежова" userId="9311d80b-0cc8-48f9-b567-759572a027db" providerId="ADAL" clId="{2631B389-0D00-4322-BE79-76322C9308E0}" dt="2024-04-04T19:45:21.953" v="4346" actId="478"/>
          <ac:spMkLst>
            <pc:docMk/>
            <pc:sldMk cId="2172156010" sldId="271"/>
            <ac:spMk id="2" creationId="{F52D045F-D8F7-0DC3-97C4-94E30670ECC2}"/>
          </ac:spMkLst>
        </pc:spChg>
        <pc:spChg chg="del">
          <ac:chgData name="Вероника И. Ежова" userId="9311d80b-0cc8-48f9-b567-759572a027db" providerId="ADAL" clId="{2631B389-0D00-4322-BE79-76322C9308E0}" dt="2024-04-04T19:44:53.268" v="4340"/>
          <ac:spMkLst>
            <pc:docMk/>
            <pc:sldMk cId="2172156010" sldId="271"/>
            <ac:spMk id="3" creationId="{6C0867F5-A913-2EB4-CCBB-E1E99D09EB7E}"/>
          </ac:spMkLst>
        </pc:spChg>
        <pc:spChg chg="mod">
          <ac:chgData name="Вероника И. Ежова" userId="9311d80b-0cc8-48f9-b567-759572a027db" providerId="ADAL" clId="{2631B389-0D00-4322-BE79-76322C9308E0}" dt="2024-04-07T06:20:52.521" v="5215" actId="20577"/>
          <ac:spMkLst>
            <pc:docMk/>
            <pc:sldMk cId="2172156010" sldId="271"/>
            <ac:spMk id="4" creationId="{DC974363-8850-C3FB-6A3A-E0B95228BC81}"/>
          </ac:spMkLst>
        </pc:spChg>
        <pc:spChg chg="add del">
          <ac:chgData name="Вероника И. Ежова" userId="9311d80b-0cc8-48f9-b567-759572a027db" providerId="ADAL" clId="{2631B389-0D00-4322-BE79-76322C9308E0}" dt="2024-04-04T19:45:00.921" v="4342" actId="26606"/>
          <ac:spMkLst>
            <pc:docMk/>
            <pc:sldMk cId="2172156010" sldId="271"/>
            <ac:spMk id="10" creationId="{2EB492CD-616E-47F8-933B-5E2D952A0593}"/>
          </ac:spMkLst>
        </pc:spChg>
        <pc:spChg chg="add del">
          <ac:chgData name="Вероника И. Ежова" userId="9311d80b-0cc8-48f9-b567-759572a027db" providerId="ADAL" clId="{2631B389-0D00-4322-BE79-76322C9308E0}" dt="2024-04-04T19:45:00.921" v="4342" actId="26606"/>
          <ac:spMkLst>
            <pc:docMk/>
            <pc:sldMk cId="2172156010" sldId="271"/>
            <ac:spMk id="12" creationId="{59383CF9-23B5-4335-9B21-1791C4CF1C75}"/>
          </ac:spMkLst>
        </pc:spChg>
        <pc:spChg chg="add del">
          <ac:chgData name="Вероника И. Ежова" userId="9311d80b-0cc8-48f9-b567-759572a027db" providerId="ADAL" clId="{2631B389-0D00-4322-BE79-76322C9308E0}" dt="2024-04-04T19:45:00.921" v="4342" actId="26606"/>
          <ac:spMkLst>
            <pc:docMk/>
            <pc:sldMk cId="2172156010" sldId="271"/>
            <ac:spMk id="14" creationId="{0007FE00-9498-4706-B255-6437B0252C02}"/>
          </ac:spMkLst>
        </pc:spChg>
        <pc:spChg chg="add del">
          <ac:chgData name="Вероника И. Ежова" userId="9311d80b-0cc8-48f9-b567-759572a027db" providerId="ADAL" clId="{2631B389-0D00-4322-BE79-76322C9308E0}" dt="2024-04-04T19:45:14.688" v="4344" actId="26606"/>
          <ac:spMkLst>
            <pc:docMk/>
            <pc:sldMk cId="2172156010" sldId="271"/>
            <ac:spMk id="19" creationId="{D1942232-83D0-49E2-AF9B-1F97E3C1EF8E}"/>
          </ac:spMkLst>
        </pc:spChg>
        <pc:spChg chg="add del">
          <ac:chgData name="Вероника И. Ежова" userId="9311d80b-0cc8-48f9-b567-759572a027db" providerId="ADAL" clId="{2631B389-0D00-4322-BE79-76322C9308E0}" dt="2024-04-04T19:45:14.688" v="4344" actId="26606"/>
          <ac:spMkLst>
            <pc:docMk/>
            <pc:sldMk cId="2172156010" sldId="271"/>
            <ac:spMk id="25" creationId="{E9E70D72-6E23-4015-A4A6-85C120C19167}"/>
          </ac:spMkLst>
        </pc:spChg>
        <pc:spChg chg="add">
          <ac:chgData name="Вероника И. Ежова" userId="9311d80b-0cc8-48f9-b567-759572a027db" providerId="ADAL" clId="{2631B389-0D00-4322-BE79-76322C9308E0}" dt="2024-04-04T19:45:14.703" v="4345" actId="26606"/>
          <ac:spMkLst>
            <pc:docMk/>
            <pc:sldMk cId="2172156010" sldId="271"/>
            <ac:spMk id="28" creationId="{3BA513B0-82FF-4F41-8178-885375D1CFB5}"/>
          </ac:spMkLst>
        </pc:spChg>
        <pc:grpChg chg="add del">
          <ac:chgData name="Вероника И. Ежова" userId="9311d80b-0cc8-48f9-b567-759572a027db" providerId="ADAL" clId="{2631B389-0D00-4322-BE79-76322C9308E0}" dt="2024-04-04T19:45:14.688" v="4344" actId="26606"/>
          <ac:grpSpMkLst>
            <pc:docMk/>
            <pc:sldMk cId="2172156010" sldId="271"/>
            <ac:grpSpMk id="20" creationId="{C78D9229-E61D-4FEE-8321-2F8B64A8CADF}"/>
          </ac:grpSpMkLst>
        </pc:grpChg>
        <pc:grpChg chg="add del">
          <ac:chgData name="Вероника И. Ежова" userId="9311d80b-0cc8-48f9-b567-759572a027db" providerId="ADAL" clId="{2631B389-0D00-4322-BE79-76322C9308E0}" dt="2024-04-04T19:45:14.688" v="4344" actId="26606"/>
          <ac:grpSpMkLst>
            <pc:docMk/>
            <pc:sldMk cId="2172156010" sldId="271"/>
            <ac:grpSpMk id="26" creationId="{C28A977F-B603-4D81-B0FC-C8DE048A7931}"/>
          </ac:grpSpMkLst>
        </pc:grpChg>
        <pc:grpChg chg="add">
          <ac:chgData name="Вероника И. Ежова" userId="9311d80b-0cc8-48f9-b567-759572a027db" providerId="ADAL" clId="{2631B389-0D00-4322-BE79-76322C9308E0}" dt="2024-04-04T19:45:14.703" v="4345" actId="26606"/>
          <ac:grpSpMkLst>
            <pc:docMk/>
            <pc:sldMk cId="2172156010" sldId="271"/>
            <ac:grpSpMk id="29" creationId="{93DB8501-F9F2-4ACD-B56A-9019CD5006D6}"/>
          </ac:grpSpMkLst>
        </pc:grpChg>
        <pc:picChg chg="add mod">
          <ac:chgData name="Вероника И. Ежова" userId="9311d80b-0cc8-48f9-b567-759572a027db" providerId="ADAL" clId="{2631B389-0D00-4322-BE79-76322C9308E0}" dt="2024-04-04T19:45:14.703" v="4345" actId="26606"/>
          <ac:picMkLst>
            <pc:docMk/>
            <pc:sldMk cId="2172156010" sldId="271"/>
            <ac:picMk id="5" creationId="{DF741972-A402-E9B7-E1A0-7E5A879938DB}"/>
          </ac:picMkLst>
        </pc:picChg>
      </pc:sldChg>
      <pc:sldChg chg="addSp delSp modSp new mod modTransition setBg addAnim">
        <pc:chgData name="Вероника И. Ежова" userId="9311d80b-0cc8-48f9-b567-759572a027db" providerId="ADAL" clId="{2631B389-0D00-4322-BE79-76322C9308E0}" dt="2024-04-08T05:49:35.284" v="5231"/>
        <pc:sldMkLst>
          <pc:docMk/>
          <pc:sldMk cId="2717965330" sldId="272"/>
        </pc:sldMkLst>
        <pc:spChg chg="mod">
          <ac:chgData name="Вероника И. Ежова" userId="9311d80b-0cc8-48f9-b567-759572a027db" providerId="ADAL" clId="{2631B389-0D00-4322-BE79-76322C9308E0}" dt="2024-04-05T19:04:39.374" v="5022" actId="26606"/>
          <ac:spMkLst>
            <pc:docMk/>
            <pc:sldMk cId="2717965330" sldId="272"/>
            <ac:spMk id="2" creationId="{9DDD5936-7372-24B3-0284-2507310AB096}"/>
          </ac:spMkLst>
        </pc:spChg>
        <pc:spChg chg="mod">
          <ac:chgData name="Вероника И. Ежова" userId="9311d80b-0cc8-48f9-b567-759572a027db" providerId="ADAL" clId="{2631B389-0D00-4322-BE79-76322C9308E0}" dt="2024-04-05T19:05:38.970" v="5027" actId="255"/>
          <ac:spMkLst>
            <pc:docMk/>
            <pc:sldMk cId="2717965330" sldId="272"/>
            <ac:spMk id="3" creationId="{0033135E-32CF-83C7-E60E-161D446D4154}"/>
          </ac:spMkLst>
        </pc:spChg>
        <pc:spChg chg="add del">
          <ac:chgData name="Вероника И. Ежова" userId="9311d80b-0cc8-48f9-b567-759572a027db" providerId="ADAL" clId="{2631B389-0D00-4322-BE79-76322C9308E0}" dt="2024-04-05T19:03:03.559" v="4986" actId="26606"/>
          <ac:spMkLst>
            <pc:docMk/>
            <pc:sldMk cId="2717965330" sldId="272"/>
            <ac:spMk id="6" creationId="{5E7AA7E8-8006-4E1F-A566-FCF37EE6F35D}"/>
          </ac:spMkLst>
        </pc:spChg>
        <pc:spChg chg="add del">
          <ac:chgData name="Вероника И. Ежова" userId="9311d80b-0cc8-48f9-b567-759572a027db" providerId="ADAL" clId="{2631B389-0D00-4322-BE79-76322C9308E0}" dt="2024-04-05T18:59:47.120" v="4974" actId="26606"/>
          <ac:spMkLst>
            <pc:docMk/>
            <pc:sldMk cId="2717965330" sldId="272"/>
            <ac:spMk id="8" creationId="{C2554CA6-288E-4202-BC52-2E5A8F0C0AED}"/>
          </ac:spMkLst>
        </pc:spChg>
        <pc:spChg chg="add del">
          <ac:chgData name="Вероника И. Ежова" userId="9311d80b-0cc8-48f9-b567-759572a027db" providerId="ADAL" clId="{2631B389-0D00-4322-BE79-76322C9308E0}" dt="2024-04-05T18:59:16.100" v="4970" actId="26606"/>
          <ac:spMkLst>
            <pc:docMk/>
            <pc:sldMk cId="2717965330" sldId="272"/>
            <ac:spMk id="9" creationId="{C0763A76-9F1C-4FC5-82B7-DD475DA461B2}"/>
          </ac:spMkLst>
        </pc:spChg>
        <pc:spChg chg="add del">
          <ac:chgData name="Вероника И. Ежова" userId="9311d80b-0cc8-48f9-b567-759572a027db" providerId="ADAL" clId="{2631B389-0D00-4322-BE79-76322C9308E0}" dt="2024-04-05T18:59:47.120" v="4974" actId="26606"/>
          <ac:spMkLst>
            <pc:docMk/>
            <pc:sldMk cId="2717965330" sldId="272"/>
            <ac:spMk id="10" creationId="{B10BB131-AC8E-4A8E-A5D1-36260F720C3B}"/>
          </ac:spMkLst>
        </pc:spChg>
        <pc:spChg chg="add del">
          <ac:chgData name="Вероника И. Ежова" userId="9311d80b-0cc8-48f9-b567-759572a027db" providerId="ADAL" clId="{2631B389-0D00-4322-BE79-76322C9308E0}" dt="2024-04-05T18:59:16.100" v="4970" actId="26606"/>
          <ac:spMkLst>
            <pc:docMk/>
            <pc:sldMk cId="2717965330" sldId="272"/>
            <ac:spMk id="11" creationId="{E81BF4F6-F2CF-4984-9D14-D6966D92F99F}"/>
          </ac:spMkLst>
        </pc:spChg>
        <pc:spChg chg="add del">
          <ac:chgData name="Вероника И. Ежова" userId="9311d80b-0cc8-48f9-b567-759572a027db" providerId="ADAL" clId="{2631B389-0D00-4322-BE79-76322C9308E0}" dt="2024-04-05T18:59:47.120" v="4974" actId="26606"/>
          <ac:spMkLst>
            <pc:docMk/>
            <pc:sldMk cId="2717965330" sldId="272"/>
            <ac:spMk id="12" creationId="{5B7778FC-632E-4DCA-A7CB-0D7731CCF970}"/>
          </ac:spMkLst>
        </pc:spChg>
        <pc:spChg chg="add del">
          <ac:chgData name="Вероника И. Ежова" userId="9311d80b-0cc8-48f9-b567-759572a027db" providerId="ADAL" clId="{2631B389-0D00-4322-BE79-76322C9308E0}" dt="2024-04-05T18:59:17.397" v="4972" actId="26606"/>
          <ac:spMkLst>
            <pc:docMk/>
            <pc:sldMk cId="2717965330" sldId="272"/>
            <ac:spMk id="13" creationId="{9F7D5CDA-D291-4307-BF55-1381FED29634}"/>
          </ac:spMkLst>
        </pc:spChg>
        <pc:spChg chg="add del">
          <ac:chgData name="Вероника И. Ежова" userId="9311d80b-0cc8-48f9-b567-759572a027db" providerId="ADAL" clId="{2631B389-0D00-4322-BE79-76322C9308E0}" dt="2024-04-05T18:59:47.120" v="4974" actId="26606"/>
          <ac:spMkLst>
            <pc:docMk/>
            <pc:sldMk cId="2717965330" sldId="272"/>
            <ac:spMk id="16" creationId="{FA23A907-97FB-4A8F-880A-DD77401C4296}"/>
          </ac:spMkLst>
        </pc:spChg>
        <pc:spChg chg="add del">
          <ac:chgData name="Вероника И. Ежова" userId="9311d80b-0cc8-48f9-b567-759572a027db" providerId="ADAL" clId="{2631B389-0D00-4322-BE79-76322C9308E0}" dt="2024-04-05T19:00:04.657" v="4976" actId="26606"/>
          <ac:spMkLst>
            <pc:docMk/>
            <pc:sldMk cId="2717965330" sldId="272"/>
            <ac:spMk id="18" creationId="{C0763A76-9F1C-4FC5-82B7-DD475DA461B2}"/>
          </ac:spMkLst>
        </pc:spChg>
        <pc:spChg chg="add del">
          <ac:chgData name="Вероника И. Ежова" userId="9311d80b-0cc8-48f9-b567-759572a027db" providerId="ADAL" clId="{2631B389-0D00-4322-BE79-76322C9308E0}" dt="2024-04-05T19:00:04.657" v="4976" actId="26606"/>
          <ac:spMkLst>
            <pc:docMk/>
            <pc:sldMk cId="2717965330" sldId="272"/>
            <ac:spMk id="19" creationId="{E81BF4F6-F2CF-4984-9D14-D6966D92F99F}"/>
          </ac:spMkLst>
        </pc:spChg>
        <pc:spChg chg="add del">
          <ac:chgData name="Вероника И. Ежова" userId="9311d80b-0cc8-48f9-b567-759572a027db" providerId="ADAL" clId="{2631B389-0D00-4322-BE79-76322C9308E0}" dt="2024-04-05T19:01:24.031" v="4978" actId="26606"/>
          <ac:spMkLst>
            <pc:docMk/>
            <pc:sldMk cId="2717965330" sldId="272"/>
            <ac:spMk id="22" creationId="{3ECBE1F1-D69B-4AFA-ABD5-8E41720EF6DE}"/>
          </ac:spMkLst>
        </pc:spChg>
        <pc:spChg chg="add del">
          <ac:chgData name="Вероника И. Ежова" userId="9311d80b-0cc8-48f9-b567-759572a027db" providerId="ADAL" clId="{2631B389-0D00-4322-BE79-76322C9308E0}" dt="2024-04-05T19:01:24.031" v="4978" actId="26606"/>
          <ac:spMkLst>
            <pc:docMk/>
            <pc:sldMk cId="2717965330" sldId="272"/>
            <ac:spMk id="24" creationId="{603A6265-E10C-4B85-9C20-E75FCAF9CC63}"/>
          </ac:spMkLst>
        </pc:spChg>
        <pc:spChg chg="add del">
          <ac:chgData name="Вероника И. Ежова" userId="9311d80b-0cc8-48f9-b567-759572a027db" providerId="ADAL" clId="{2631B389-0D00-4322-BE79-76322C9308E0}" dt="2024-04-05T19:03:49.714" v="4992" actId="26606"/>
          <ac:spMkLst>
            <pc:docMk/>
            <pc:sldMk cId="2717965330" sldId="272"/>
            <ac:spMk id="25" creationId="{C7D023E4-8DE1-436E-9847-ED6A4B4B04FD}"/>
          </ac:spMkLst>
        </pc:spChg>
        <pc:spChg chg="add del">
          <ac:chgData name="Вероника И. Ежова" userId="9311d80b-0cc8-48f9-b567-759572a027db" providerId="ADAL" clId="{2631B389-0D00-4322-BE79-76322C9308E0}" dt="2024-04-05T19:04:58.580" v="5024" actId="26606"/>
          <ac:spMkLst>
            <pc:docMk/>
            <pc:sldMk cId="2717965330" sldId="272"/>
            <ac:spMk id="28" creationId="{5A292AEA-2528-46C0-B426-95822B6141FB}"/>
          </ac:spMkLst>
        </pc:spChg>
        <pc:spChg chg="add del">
          <ac:chgData name="Вероника И. Ежова" userId="9311d80b-0cc8-48f9-b567-759572a027db" providerId="ADAL" clId="{2631B389-0D00-4322-BE79-76322C9308E0}" dt="2024-04-05T19:04:58.580" v="5024" actId="26606"/>
          <ac:spMkLst>
            <pc:docMk/>
            <pc:sldMk cId="2717965330" sldId="272"/>
            <ac:spMk id="34" creationId="{D8B7B198-E4DF-43CD-AD8C-199884323745}"/>
          </ac:spMkLst>
        </pc:spChg>
        <pc:spChg chg="add del">
          <ac:chgData name="Вероника И. Ежова" userId="9311d80b-0cc8-48f9-b567-759572a027db" providerId="ADAL" clId="{2631B389-0D00-4322-BE79-76322C9308E0}" dt="2024-04-05T19:04:58.580" v="5024" actId="26606"/>
          <ac:spMkLst>
            <pc:docMk/>
            <pc:sldMk cId="2717965330" sldId="272"/>
            <ac:spMk id="35" creationId="{2BE67753-EA0E-4819-8D22-0B6600CF7231}"/>
          </ac:spMkLst>
        </pc:spChg>
        <pc:spChg chg="add">
          <ac:chgData name="Вероника И. Ежова" userId="9311d80b-0cc8-48f9-b567-759572a027db" providerId="ADAL" clId="{2631B389-0D00-4322-BE79-76322C9308E0}" dt="2024-04-05T19:04:58.580" v="5024" actId="26606"/>
          <ac:spMkLst>
            <pc:docMk/>
            <pc:sldMk cId="2717965330" sldId="272"/>
            <ac:spMk id="50" creationId="{5A292AEA-2528-46C0-B426-95822B6141FB}"/>
          </ac:spMkLst>
        </pc:spChg>
        <pc:spChg chg="add">
          <ac:chgData name="Вероника И. Ежова" userId="9311d80b-0cc8-48f9-b567-759572a027db" providerId="ADAL" clId="{2631B389-0D00-4322-BE79-76322C9308E0}" dt="2024-04-05T19:04:58.580" v="5024" actId="26606"/>
          <ac:spMkLst>
            <pc:docMk/>
            <pc:sldMk cId="2717965330" sldId="272"/>
            <ac:spMk id="52" creationId="{D8B7B198-E4DF-43CD-AD8C-199884323745}"/>
          </ac:spMkLst>
        </pc:spChg>
        <pc:spChg chg="add">
          <ac:chgData name="Вероника И. Ежова" userId="9311d80b-0cc8-48f9-b567-759572a027db" providerId="ADAL" clId="{2631B389-0D00-4322-BE79-76322C9308E0}" dt="2024-04-05T19:04:58.580" v="5024" actId="26606"/>
          <ac:spMkLst>
            <pc:docMk/>
            <pc:sldMk cId="2717965330" sldId="272"/>
            <ac:spMk id="54" creationId="{2BE67753-EA0E-4819-8D22-0B6600CF7231}"/>
          </ac:spMkLst>
        </pc:spChg>
        <pc:grpChg chg="add del">
          <ac:chgData name="Вероника И. Ежова" userId="9311d80b-0cc8-48f9-b567-759572a027db" providerId="ADAL" clId="{2631B389-0D00-4322-BE79-76322C9308E0}" dt="2024-04-05T19:03:49.714" v="4992" actId="26606"/>
          <ac:grpSpMkLst>
            <pc:docMk/>
            <pc:sldMk cId="2717965330" sldId="272"/>
            <ac:grpSpMk id="26" creationId="{1FEC590B-3306-47E9-BD67-97F3F76169A4}"/>
          </ac:grpSpMkLst>
        </pc:grpChg>
        <pc:grpChg chg="add del">
          <ac:chgData name="Вероника И. Ежова" userId="9311d80b-0cc8-48f9-b567-759572a027db" providerId="ADAL" clId="{2631B389-0D00-4322-BE79-76322C9308E0}" dt="2024-04-05T19:03:49.714" v="4992" actId="26606"/>
          <ac:grpSpMkLst>
            <pc:docMk/>
            <pc:sldMk cId="2717965330" sldId="272"/>
            <ac:grpSpMk id="29" creationId="{A47AAF5E-1692-48C9-98FB-6432BF0BC4F7}"/>
          </ac:grpSpMkLst>
        </pc:grpChg>
        <pc:grpChg chg="add del">
          <ac:chgData name="Вероника И. Ежова" userId="9311d80b-0cc8-48f9-b567-759572a027db" providerId="ADAL" clId="{2631B389-0D00-4322-BE79-76322C9308E0}" dt="2024-04-05T19:04:58.580" v="5024" actId="26606"/>
          <ac:grpSpMkLst>
            <pc:docMk/>
            <pc:sldMk cId="2717965330" sldId="272"/>
            <ac:grpSpMk id="36" creationId="{D76D63AC-0421-45EC-B383-E79A61A78C6B}"/>
          </ac:grpSpMkLst>
        </pc:grpChg>
        <pc:grpChg chg="add del">
          <ac:chgData name="Вероника И. Ежова" userId="9311d80b-0cc8-48f9-b567-759572a027db" providerId="ADAL" clId="{2631B389-0D00-4322-BE79-76322C9308E0}" dt="2024-04-05T19:04:58.580" v="5024" actId="26606"/>
          <ac:grpSpMkLst>
            <pc:docMk/>
            <pc:sldMk cId="2717965330" sldId="272"/>
            <ac:grpSpMk id="41" creationId="{87F87F1B-42BA-4AC7-A4E2-41544DDB2CE3}"/>
          </ac:grpSpMkLst>
        </pc:grpChg>
        <pc:grpChg chg="add del">
          <ac:chgData name="Вероника И. Ежова" userId="9311d80b-0cc8-48f9-b567-759572a027db" providerId="ADAL" clId="{2631B389-0D00-4322-BE79-76322C9308E0}" dt="2024-04-05T19:04:58.580" v="5024" actId="26606"/>
          <ac:grpSpMkLst>
            <pc:docMk/>
            <pc:sldMk cId="2717965330" sldId="272"/>
            <ac:grpSpMk id="45" creationId="{967346A5-7569-4F15-AB5D-BE3DADF192C0}"/>
          </ac:grpSpMkLst>
        </pc:grpChg>
        <pc:grpChg chg="add">
          <ac:chgData name="Вероника И. Ежова" userId="9311d80b-0cc8-48f9-b567-759572a027db" providerId="ADAL" clId="{2631B389-0D00-4322-BE79-76322C9308E0}" dt="2024-04-05T19:04:58.580" v="5024" actId="26606"/>
          <ac:grpSpMkLst>
            <pc:docMk/>
            <pc:sldMk cId="2717965330" sldId="272"/>
            <ac:grpSpMk id="56" creationId="{D76D63AC-0421-45EC-B383-E79A61A78C6B}"/>
          </ac:grpSpMkLst>
        </pc:grpChg>
        <pc:grpChg chg="add">
          <ac:chgData name="Вероника И. Ежова" userId="9311d80b-0cc8-48f9-b567-759572a027db" providerId="ADAL" clId="{2631B389-0D00-4322-BE79-76322C9308E0}" dt="2024-04-05T19:04:58.580" v="5024" actId="26606"/>
          <ac:grpSpMkLst>
            <pc:docMk/>
            <pc:sldMk cId="2717965330" sldId="272"/>
            <ac:grpSpMk id="65" creationId="{87F87F1B-42BA-4AC7-A4E2-41544DDB2CE3}"/>
          </ac:grpSpMkLst>
        </pc:grpChg>
        <pc:grpChg chg="add">
          <ac:chgData name="Вероника И. Ежова" userId="9311d80b-0cc8-48f9-b567-759572a027db" providerId="ADAL" clId="{2631B389-0D00-4322-BE79-76322C9308E0}" dt="2024-04-05T19:04:58.580" v="5024" actId="26606"/>
          <ac:grpSpMkLst>
            <pc:docMk/>
            <pc:sldMk cId="2717965330" sldId="272"/>
            <ac:grpSpMk id="71" creationId="{967346A5-7569-4F15-AB5D-BE3DADF192C0}"/>
          </ac:grpSpMkLst>
        </pc:grpChg>
        <pc:picChg chg="add del">
          <ac:chgData name="Вероника И. Ежова" userId="9311d80b-0cc8-48f9-b567-759572a027db" providerId="ADAL" clId="{2631B389-0D00-4322-BE79-76322C9308E0}" dt="2024-04-05T18:59:16.100" v="4970" actId="26606"/>
          <ac:picMkLst>
            <pc:docMk/>
            <pc:sldMk cId="2717965330" sldId="272"/>
            <ac:picMk id="5" creationId="{E3AB7EA7-A8EC-009C-29EC-C7978C0773D5}"/>
          </ac:picMkLst>
        </pc:picChg>
        <pc:picChg chg="add del">
          <ac:chgData name="Вероника И. Ежова" userId="9311d80b-0cc8-48f9-b567-759572a027db" providerId="ADAL" clId="{2631B389-0D00-4322-BE79-76322C9308E0}" dt="2024-04-05T18:59:17.397" v="4972" actId="26606"/>
          <ac:picMkLst>
            <pc:docMk/>
            <pc:sldMk cId="2717965330" sldId="272"/>
            <ac:picMk id="14" creationId="{8363D023-5799-579E-96D3-909F0B5C3ED7}"/>
          </ac:picMkLst>
        </pc:picChg>
        <pc:picChg chg="add del">
          <ac:chgData name="Вероника И. Ежова" userId="9311d80b-0cc8-48f9-b567-759572a027db" providerId="ADAL" clId="{2631B389-0D00-4322-BE79-76322C9308E0}" dt="2024-04-05T19:00:04.657" v="4976" actId="26606"/>
          <ac:picMkLst>
            <pc:docMk/>
            <pc:sldMk cId="2717965330" sldId="272"/>
            <ac:picMk id="20" creationId="{E3AB7EA7-A8EC-009C-29EC-C7978C0773D5}"/>
          </ac:picMkLst>
        </pc:picChg>
        <pc:picChg chg="add del">
          <ac:chgData name="Вероника И. Ежова" userId="9311d80b-0cc8-48f9-b567-759572a027db" providerId="ADAL" clId="{2631B389-0D00-4322-BE79-76322C9308E0}" dt="2024-04-05T19:01:24.031" v="4978" actId="26606"/>
          <ac:picMkLst>
            <pc:docMk/>
            <pc:sldMk cId="2717965330" sldId="272"/>
            <ac:picMk id="23" creationId="{34805586-291D-3793-0925-7C4A75390B88}"/>
          </ac:picMkLst>
        </pc:picChg>
        <pc:cxnChg chg="add del">
          <ac:chgData name="Вероника И. Ежова" userId="9311d80b-0cc8-48f9-b567-759572a027db" providerId="ADAL" clId="{2631B389-0D00-4322-BE79-76322C9308E0}" dt="2024-04-05T19:03:03.559" v="4986" actId="26606"/>
          <ac:cxnSpMkLst>
            <pc:docMk/>
            <pc:sldMk cId="2717965330" sldId="272"/>
            <ac:cxnSpMk id="7" creationId="{56020367-4FD5-4596-8E10-C5F095CD8DB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0016936-ACA6-F72B-2302-5E8A59ED8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611CABC9-7611-BAD1-7C99-5097B1B73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87441A7-8172-2CAA-BF81-6F8FEFC1F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0F44D28-52EC-C9E5-0DFF-22BD7CC1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7DB1941-157D-B548-2B6C-FCE152C8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663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EF090A7-CBC3-C69B-DFB4-E8F36110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F2AB28C0-8BD4-604C-5B2C-021E4FBFD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3C50CDC-6898-A6B9-B454-BB8E2726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5A388F3-DDD4-D27F-9BB8-AC371B6C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F75135A-FF6E-E550-988E-1B107DB7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381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C0924716-B72F-824C-171A-C5B9BB811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BEBA0D1D-EB21-ED56-BD02-C6E11BB03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32F30E6-1DB5-B9B9-DA36-1256F874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9D1F96E-06AB-AF86-209E-6F5FAA16E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F112069-35FA-000A-5571-A6BBFF7F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437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1ABB408-7F7B-6EA1-D1AD-B1198E7E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6C99B93-9E67-4805-412D-92AB21FDD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7FE28D9-0299-218A-11A7-C11C61AC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CEC8793-3000-1F46-1501-8BB84A71C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F2967F8-325F-2D14-EA1F-0C2DBB4C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142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8AB7591-7D01-8E55-1FA1-0553AE03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82604E04-6152-7671-92B6-762C977BB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36C2CA2-00C1-F315-0A67-1B11101E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7285676-B635-3545-561A-A4892E9E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33D1E1D-5655-14DC-AB63-81090DCF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117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D2F6EF8-EBA0-5DEB-8284-C274B50E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F133126-ECEA-14ED-C94F-1D5C3CED3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BBC0E4DA-02F2-AE30-DC04-FAF658BB9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826B680-405F-CCE0-1F6B-B7460B9C6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AFF160DF-E1A0-CCFC-5FA7-AB0D4607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0928E774-7689-9F3C-3D43-5EB3C639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032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E4D32E7-E046-877A-CF2E-C547141A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9F21DF1-EE93-5057-FF39-C1816668B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8DAB4CC9-0AB2-FAA4-9D2E-97F564738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3CB68441-03AC-693D-92AB-AB59AD888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68F1714B-1B65-5B43-90E7-4CCB74BDB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34C7C452-D2F2-AD0B-466C-D26BA5C3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2ED6B9E8-5A1E-2805-2694-F97B3B5B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409F644A-7D67-7EBF-333D-403550EE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748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6B7C988-BF7E-2608-6EF9-0D6A7E4A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21C054D3-90F4-46C9-AF4B-F4FF64EE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F50CB644-2269-52FF-ABA4-DEA0C1E2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37BAA173-0182-AD45-2D67-295DEE4C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22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144D71B1-F2CC-CFF2-DC68-3CA33815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B4BE86BC-056A-3E4C-82CA-0FB16538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9380363A-8410-5947-0C24-6831D002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453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62B819C-6103-E702-E9A8-20FA3DF0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8441EEB-6295-EF29-DCF8-40739EA65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0E55ED4A-B3E1-7E2D-8D39-161710D3D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C0FDD5C5-514A-0CCB-840C-1C087CF9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B05CC028-B7DC-AFEF-98C6-88BA8331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DCA0BBF-1D87-F3AB-B725-970BDE7E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914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A85C54C-FF70-3452-C088-7F20A893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84ECD5A7-4E41-0EBD-F3AB-97B800695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7A0AD366-5AB8-6C1F-3B21-A3F8B2A36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2587A9F2-1E88-BDA7-0E00-E66A9F5B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4C73CC17-83DE-F036-E243-DD8FF3DB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4FE293B-A896-2E25-B2D7-6823B7A5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4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66AEE3DD-C1C0-9EDB-0A9C-19953FBD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3920C72-E216-9F9C-025E-B87D1E87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D67F4CA-62AA-D939-97C7-CE4C063F5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E0C7AC-9E47-4598-AD77-C3741B61C4C7}" type="datetimeFigureOut">
              <a:rPr lang="bg-BG" smtClean="0"/>
              <a:pPr/>
              <a:t>18.10.2024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386D39C-930F-AEF3-8F70-08E3D0CC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CE29D7B-B5CD-76CF-89BB-D54C452F6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D4BA0-51EC-48B2-848B-B09499822F7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49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9590A34-FF6D-BD4C-5BE0-AF504718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r="-1" b="172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A2D674D-CD93-2A74-3952-B797D604F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bg-BG" sz="6600" i="1" dirty="0">
                <a:solidFill>
                  <a:schemeClr val="bg1"/>
                </a:solidFill>
              </a:rPr>
              <a:t>Мидите в река Марица и изчезването им</a:t>
            </a:r>
          </a:p>
        </p:txBody>
      </p:sp>
      <p:sp>
        <p:nvSpPr>
          <p:cNvPr id="11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F11029C-2091-63B7-B83C-8E6F6CB3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Значение</a:t>
            </a:r>
            <a:r>
              <a:rPr lang="en-US" sz="4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на </a:t>
            </a:r>
            <a:r>
              <a:rPr lang="en-US" sz="4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мидите</a:t>
            </a:r>
            <a:endParaRPr lang="en-US" sz="44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853A387-3477-2FDF-F087-771909652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034" y="2194102"/>
            <a:ext cx="4438036" cy="420669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200" dirty="0" err="1"/>
              <a:t>Мидите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активни</a:t>
            </a:r>
            <a:r>
              <a:rPr lang="en-US" sz="2200" dirty="0"/>
              <a:t> </a:t>
            </a:r>
            <a:r>
              <a:rPr lang="en-US" sz="2200" dirty="0" err="1"/>
              <a:t>филтратори</a:t>
            </a:r>
            <a:r>
              <a:rPr lang="en-US" sz="2200" dirty="0"/>
              <a:t> – </a:t>
            </a:r>
            <a:r>
              <a:rPr lang="en-US" sz="2200" dirty="0" err="1"/>
              <a:t>използват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храна</a:t>
            </a:r>
            <a:r>
              <a:rPr lang="en-US" sz="2200" dirty="0"/>
              <a:t> </a:t>
            </a:r>
            <a:r>
              <a:rPr lang="en-US" sz="2200" dirty="0" err="1"/>
              <a:t>носените</a:t>
            </a:r>
            <a:r>
              <a:rPr lang="en-US" sz="2200" dirty="0"/>
              <a:t> от </a:t>
            </a:r>
            <a:r>
              <a:rPr lang="en-US" sz="2200" dirty="0" err="1"/>
              <a:t>водата</a:t>
            </a:r>
            <a:r>
              <a:rPr lang="en-US" sz="2200" dirty="0"/>
              <a:t> </a:t>
            </a:r>
            <a:r>
              <a:rPr lang="en-US" sz="2200" dirty="0" err="1"/>
              <a:t>органични</a:t>
            </a:r>
            <a:r>
              <a:rPr lang="en-US" sz="2200" dirty="0"/>
              <a:t> </a:t>
            </a:r>
            <a:r>
              <a:rPr lang="en-US" sz="2200" dirty="0" err="1"/>
              <a:t>частици</a:t>
            </a:r>
            <a:r>
              <a:rPr lang="en-US" sz="2200" dirty="0"/>
              <a:t>. </a:t>
            </a:r>
            <a:r>
              <a:rPr lang="en-US" sz="2200" dirty="0" err="1"/>
              <a:t>Двучерупчестите</a:t>
            </a:r>
            <a:r>
              <a:rPr lang="en-US" sz="2200" dirty="0"/>
              <a:t> </a:t>
            </a:r>
            <a:r>
              <a:rPr lang="en-US" sz="2200" dirty="0" err="1"/>
              <a:t>също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били</a:t>
            </a:r>
            <a:r>
              <a:rPr lang="en-US" sz="2200" dirty="0"/>
              <a:t> </a:t>
            </a:r>
            <a:r>
              <a:rPr lang="en-US" sz="2200" dirty="0" err="1"/>
              <a:t>използвани</a:t>
            </a:r>
            <a:r>
              <a:rPr lang="en-US" sz="2200" dirty="0"/>
              <a:t> в </a:t>
            </a:r>
            <a:r>
              <a:rPr lang="en-US" sz="2200" dirty="0" err="1"/>
              <a:t>биоконтрола</a:t>
            </a:r>
            <a:r>
              <a:rPr lang="en-US" sz="2200" dirty="0"/>
              <a:t> на </a:t>
            </a:r>
            <a:r>
              <a:rPr lang="en-US" sz="2200" dirty="0" err="1"/>
              <a:t>замърсяването</a:t>
            </a:r>
            <a:r>
              <a:rPr lang="en-US" sz="2200" dirty="0"/>
              <a:t>. </a:t>
            </a:r>
            <a:r>
              <a:rPr lang="en-US" sz="2200" dirty="0" err="1"/>
              <a:t>Както</a:t>
            </a:r>
            <a:r>
              <a:rPr lang="en-US" sz="2200" dirty="0"/>
              <a:t> </a:t>
            </a:r>
            <a:r>
              <a:rPr lang="en-US" sz="2200" dirty="0" err="1"/>
              <a:t>всеки</a:t>
            </a:r>
            <a:r>
              <a:rPr lang="en-US" sz="2200" dirty="0"/>
              <a:t> </a:t>
            </a:r>
            <a:r>
              <a:rPr lang="en-US" sz="2200" dirty="0" err="1"/>
              <a:t>друг</a:t>
            </a:r>
            <a:r>
              <a:rPr lang="en-US" sz="2200" dirty="0"/>
              <a:t> </a:t>
            </a:r>
            <a:r>
              <a:rPr lang="en-US" sz="2200" dirty="0" err="1"/>
              <a:t>вид</a:t>
            </a:r>
            <a:r>
              <a:rPr lang="en-US" sz="2200" dirty="0"/>
              <a:t> и </a:t>
            </a:r>
            <a:r>
              <a:rPr lang="en-US" sz="2200" dirty="0" err="1"/>
              <a:t>мидите</a:t>
            </a:r>
            <a:r>
              <a:rPr lang="en-US" sz="2200" dirty="0"/>
              <a:t> </a:t>
            </a:r>
            <a:r>
              <a:rPr lang="en-US" sz="2200" dirty="0" err="1"/>
              <a:t>имат</a:t>
            </a:r>
            <a:r>
              <a:rPr lang="en-US" sz="2200" dirty="0"/>
              <a:t> </a:t>
            </a:r>
            <a:r>
              <a:rPr lang="en-US" sz="2200" dirty="0" err="1"/>
              <a:t>своето</a:t>
            </a:r>
            <a:r>
              <a:rPr lang="en-US" sz="2200" dirty="0"/>
              <a:t> </a:t>
            </a:r>
            <a:r>
              <a:rPr lang="en-US" sz="2200" dirty="0" err="1"/>
              <a:t>важно</a:t>
            </a:r>
            <a:r>
              <a:rPr lang="en-US" sz="2200" dirty="0"/>
              <a:t> </a:t>
            </a:r>
            <a:r>
              <a:rPr lang="en-US" sz="2200" dirty="0" err="1"/>
              <a:t>място</a:t>
            </a:r>
            <a:r>
              <a:rPr lang="en-US" sz="2200" dirty="0"/>
              <a:t> в </a:t>
            </a:r>
            <a:r>
              <a:rPr lang="en-US" sz="2200" dirty="0" err="1"/>
              <a:t>екосистемата</a:t>
            </a:r>
            <a:r>
              <a:rPr lang="bg-BG" sz="2200" dirty="0"/>
              <a:t>, к</a:t>
            </a:r>
            <a:r>
              <a:rPr lang="en-US" sz="2200" dirty="0" err="1"/>
              <a:t>оето</a:t>
            </a:r>
            <a:r>
              <a:rPr lang="en-US" sz="2200" dirty="0"/>
              <a:t> </a:t>
            </a:r>
            <a:r>
              <a:rPr lang="bg-BG" sz="2200" dirty="0"/>
              <a:t>ни кара да се запитаме: „</a:t>
            </a:r>
            <a:r>
              <a:rPr lang="en-US" sz="2200" dirty="0" err="1"/>
              <a:t>Какво</a:t>
            </a:r>
            <a:r>
              <a:rPr lang="en-US" sz="2200" dirty="0"/>
              <a:t> </a:t>
            </a:r>
            <a:r>
              <a:rPr lang="en-US" sz="2200" dirty="0" err="1"/>
              <a:t>би</a:t>
            </a:r>
            <a:r>
              <a:rPr lang="en-US" sz="2200" dirty="0"/>
              <a:t> </a:t>
            </a:r>
            <a:r>
              <a:rPr lang="en-US" sz="2200" dirty="0" err="1"/>
              <a:t>станало</a:t>
            </a:r>
            <a:r>
              <a:rPr lang="bg-BG" sz="2200" dirty="0"/>
              <a:t>,</a:t>
            </a:r>
            <a:r>
              <a:rPr lang="en-US" sz="2200" dirty="0"/>
              <a:t> </a:t>
            </a:r>
            <a:r>
              <a:rPr lang="en-US" sz="2200" dirty="0" err="1"/>
              <a:t>ако</a:t>
            </a:r>
            <a:r>
              <a:rPr lang="en-US" sz="2200" dirty="0"/>
              <a:t> </a:t>
            </a:r>
            <a:r>
              <a:rPr lang="en-US" sz="2200" dirty="0" err="1"/>
              <a:t>нашия</a:t>
            </a:r>
            <a:r>
              <a:rPr lang="bg-BG" sz="2200" dirty="0"/>
              <a:t>т</a:t>
            </a:r>
            <a:r>
              <a:rPr lang="en-US" sz="2200" dirty="0"/>
              <a:t> </a:t>
            </a:r>
            <a:r>
              <a:rPr lang="en-US" sz="2200" dirty="0" err="1"/>
              <a:t>главен</a:t>
            </a:r>
            <a:r>
              <a:rPr lang="en-US" sz="2200" dirty="0"/>
              <a:t> </a:t>
            </a:r>
            <a:r>
              <a:rPr lang="en-US" sz="2200" dirty="0" err="1"/>
              <a:t>герой</a:t>
            </a:r>
            <a:r>
              <a:rPr lang="en-US" sz="2200" dirty="0"/>
              <a:t> </a:t>
            </a:r>
            <a:r>
              <a:rPr lang="en-US" sz="2200" i="1" dirty="0"/>
              <a:t>Unio pictorum </a:t>
            </a:r>
            <a:r>
              <a:rPr lang="en-US" sz="2200" dirty="0" err="1"/>
              <a:t>изчезне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по</a:t>
            </a:r>
            <a:r>
              <a:rPr lang="bg-BG" sz="2200" dirty="0"/>
              <a:t>-</a:t>
            </a:r>
            <a:r>
              <a:rPr lang="en-US" sz="2200" dirty="0" err="1"/>
              <a:t>лошо</a:t>
            </a:r>
            <a:r>
              <a:rPr lang="en-US" sz="2200" dirty="0"/>
              <a:t>, </a:t>
            </a:r>
            <a:r>
              <a:rPr lang="en-US" sz="2200" dirty="0" err="1"/>
              <a:t>вече</a:t>
            </a:r>
            <a:r>
              <a:rPr lang="en-US" sz="2200" dirty="0"/>
              <a:t> е </a:t>
            </a:r>
            <a:r>
              <a:rPr lang="en-US" sz="2200" dirty="0" err="1"/>
              <a:t>изчезнал</a:t>
            </a:r>
            <a:r>
              <a:rPr lang="en-US" sz="2200" dirty="0"/>
              <a:t> от </a:t>
            </a:r>
            <a:r>
              <a:rPr lang="en-US" sz="2200" dirty="0" err="1"/>
              <a:t>екосистемата</a:t>
            </a:r>
            <a:r>
              <a:rPr lang="en-US" sz="2200" dirty="0"/>
              <a:t> на р. Марица“?</a:t>
            </a:r>
          </a:p>
        </p:txBody>
      </p:sp>
      <p:pic>
        <p:nvPicPr>
          <p:cNvPr id="6" name="Контейнер за съдържание 5" descr="Картина, която съдържа черупеста, на открито, човек, безгръбначно&#10;&#10;Описанието е генерирано автоматично">
            <a:extLst>
              <a:ext uri="{FF2B5EF4-FFF2-40B4-BE49-F238E27FC236}">
                <a16:creationId xmlns:a16="http://schemas.microsoft.com/office/drawing/2014/main" id="{CC2969DB-31AE-DD9E-DF6B-71BCC4982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" b="2"/>
          <a:stretch/>
        </p:blipFill>
        <p:spPr>
          <a:xfrm rot="5400000">
            <a:off x="6526339" y="1394738"/>
            <a:ext cx="5446191" cy="40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59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4F3D2DF-C913-9009-3572-E8CFA8B4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Проблем!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03E4B0A6-14A7-5046-B4F3-3574072AE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5" y="2660904"/>
            <a:ext cx="5304643" cy="4026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/>
              <a:t>Преди 6 години е направено и</a:t>
            </a:r>
            <a:r>
              <a:rPr lang="bg-BG" sz="2400" dirty="0"/>
              <a:t>з</a:t>
            </a:r>
            <a:r>
              <a:rPr lang="en-US" sz="2400" dirty="0"/>
              <a:t>следване от Биологическия </a:t>
            </a:r>
            <a:r>
              <a:rPr lang="en-US" sz="2400" dirty="0" err="1"/>
              <a:t>факултет</a:t>
            </a:r>
            <a:r>
              <a:rPr lang="en-US" sz="2400" dirty="0"/>
              <a:t> </a:t>
            </a:r>
            <a:r>
              <a:rPr lang="bg-BG" sz="2400" dirty="0"/>
              <a:t>в </a:t>
            </a:r>
            <a:r>
              <a:rPr lang="en-US" sz="2400" dirty="0" err="1"/>
              <a:t>Пловдив</a:t>
            </a:r>
            <a:r>
              <a:rPr lang="en-US" sz="2400" dirty="0"/>
              <a:t> с ръководител гл. ас. Д. Арнаудова по поречието на р. Марица в района на града. </a:t>
            </a:r>
            <a:r>
              <a:rPr lang="en-US" sz="2400" dirty="0" err="1"/>
              <a:t>Целта</a:t>
            </a:r>
            <a:r>
              <a:rPr lang="en-US" sz="2400" dirty="0"/>
              <a:t> </a:t>
            </a:r>
            <a:r>
              <a:rPr lang="bg-BG" sz="2400" dirty="0"/>
              <a:t>му е била</a:t>
            </a:r>
            <a:r>
              <a:rPr lang="en-US" sz="2400" dirty="0"/>
              <a:t> да открият живи миди от вида </a:t>
            </a:r>
            <a:r>
              <a:rPr lang="en-US" sz="2400" i="1" dirty="0"/>
              <a:t>Unio pictorum</a:t>
            </a:r>
            <a:r>
              <a:rPr lang="en-US" sz="2400" dirty="0"/>
              <a:t>. </a:t>
            </a:r>
            <a:r>
              <a:rPr lang="bg-BG" sz="2400" dirty="0"/>
              <a:t>Резултатът бил разочароващ, защото н</a:t>
            </a:r>
            <a:r>
              <a:rPr lang="en-US" sz="2400" dirty="0"/>
              <a:t>е </a:t>
            </a:r>
            <a:r>
              <a:rPr lang="bg-BG" sz="2400" dirty="0"/>
              <a:t>е открит</a:t>
            </a:r>
            <a:r>
              <a:rPr lang="en-US" sz="2400" dirty="0"/>
              <a:t> нито един жив екземпляр, </a:t>
            </a:r>
            <a:r>
              <a:rPr lang="en-US" sz="2400" dirty="0" err="1"/>
              <a:t>което</a:t>
            </a:r>
            <a:r>
              <a:rPr lang="en-US" sz="2400" dirty="0"/>
              <a:t> </a:t>
            </a:r>
            <a:r>
              <a:rPr lang="bg-BG" sz="2400" dirty="0"/>
              <a:t>е повод за притеснение</a:t>
            </a:r>
            <a:r>
              <a:rPr lang="en-US" sz="2400" dirty="0"/>
              <a:t>. 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C0F54D61-59FB-EBEB-9C53-F00D2922D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9048" y="1808369"/>
            <a:ext cx="5458968" cy="32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4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A3EBB476-9552-449F-37B8-86FC1F731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2590" y="1257300"/>
            <a:ext cx="3552223" cy="2160936"/>
          </a:xfrm>
          <a:prstGeom prst="rect">
            <a:avLst/>
          </a:pr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6B2FC310-FC8C-27CC-55A5-AB5B63B03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6361"/>
            <a:ext cx="3932237" cy="5722627"/>
          </a:xfrm>
        </p:spPr>
        <p:txBody>
          <a:bodyPr>
            <a:noAutofit/>
          </a:bodyPr>
          <a:lstStyle/>
          <a:p>
            <a:pPr algn="ctr"/>
            <a:r>
              <a:rPr lang="bg-BG" sz="2400" dirty="0"/>
              <a:t>Това навежда на мисълта дали не е време да се направи нещо по въпроса.</a:t>
            </a:r>
          </a:p>
          <a:p>
            <a:pPr algn="ctr"/>
            <a:r>
              <a:rPr lang="bg-BG" sz="2400" dirty="0"/>
              <a:t>Близък родственик на тази мида е видът </a:t>
            </a:r>
            <a:r>
              <a:rPr lang="en-US" sz="2400" i="1" dirty="0"/>
              <a:t>Unio </a:t>
            </a:r>
            <a:r>
              <a:rPr lang="en-US" sz="2400" i="1" dirty="0" err="1"/>
              <a:t>crassus</a:t>
            </a:r>
            <a:r>
              <a:rPr lang="bg-BG" sz="2400" i="1" dirty="0"/>
              <a:t> </a:t>
            </a:r>
            <a:r>
              <a:rPr lang="en-US" sz="2400" dirty="0"/>
              <a:t>- </a:t>
            </a:r>
            <a:r>
              <a:rPr lang="bg-BG" sz="2400" dirty="0"/>
              <a:t>овална речна мида. Тя е с високоприродозащитен статус - включен е като застрашен вид в Червения списък на </a:t>
            </a:r>
            <a:r>
              <a:rPr lang="en-US" sz="2400" dirty="0"/>
              <a:t>IUCN,</a:t>
            </a:r>
            <a:r>
              <a:rPr lang="bg-BG" sz="2400" dirty="0"/>
              <a:t> защитен е от Директивата на ЕС за опазване на природните местообитания, дивата флора и фауна и от Закона за биологичното разнообразие в България от 2002 г.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EA45B24-6BAE-FE1C-0724-9C490F16DC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4290" y="4639591"/>
            <a:ext cx="3932237" cy="1842858"/>
          </a:xfrm>
          <a:prstGeom prst="rect">
            <a:avLst/>
          </a:prstGeom>
        </p:spPr>
      </p:pic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4FFF46E7-E937-09FA-C807-A47D1B62C364}"/>
              </a:ext>
            </a:extLst>
          </p:cNvPr>
          <p:cNvSpPr/>
          <p:nvPr/>
        </p:nvSpPr>
        <p:spPr>
          <a:xfrm>
            <a:off x="5550568" y="146362"/>
            <a:ext cx="3552223" cy="1110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Unio crassus</a:t>
            </a:r>
            <a:r>
              <a:rPr lang="bg-BG" dirty="0"/>
              <a:t>-овална речна мида</a:t>
            </a:r>
          </a:p>
        </p:txBody>
      </p:sp>
      <p:sp>
        <p:nvSpPr>
          <p:cNvPr id="8" name="Правоъгълник: със заоблени ъгли 7">
            <a:extLst>
              <a:ext uri="{FF2B5EF4-FFF2-40B4-BE49-F238E27FC236}">
                <a16:creationId xmlns:a16="http://schemas.microsoft.com/office/drawing/2014/main" id="{313860A3-98C6-4FC5-3161-E7AE28EE3799}"/>
              </a:ext>
            </a:extLst>
          </p:cNvPr>
          <p:cNvSpPr/>
          <p:nvPr/>
        </p:nvSpPr>
        <p:spPr>
          <a:xfrm>
            <a:off x="7668126" y="3641558"/>
            <a:ext cx="4045653" cy="998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Unio pictorum</a:t>
            </a:r>
            <a:r>
              <a:rPr lang="bg-BG" dirty="0"/>
              <a:t>-обикновена речна мида</a:t>
            </a:r>
          </a:p>
        </p:txBody>
      </p:sp>
    </p:spTree>
    <p:extLst>
      <p:ext uri="{BB962C8B-B14F-4D97-AF65-F5344CB8AC3E}">
        <p14:creationId xmlns:p14="http://schemas.microsoft.com/office/powerpoint/2010/main" val="36108998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1902F5A-1462-69EA-3402-965C4E34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 err="1"/>
              <a:t>Какво</a:t>
            </a:r>
            <a:r>
              <a:rPr lang="en-US" sz="5400" i="1" dirty="0"/>
              <a:t> </a:t>
            </a:r>
            <a:r>
              <a:rPr lang="en-US" sz="5400" i="1" dirty="0" err="1"/>
              <a:t>трябва</a:t>
            </a:r>
            <a:r>
              <a:rPr lang="en-US" sz="5400" i="1" dirty="0"/>
              <a:t> да </a:t>
            </a:r>
            <a:r>
              <a:rPr lang="en-US" sz="5400" i="1" dirty="0" err="1"/>
              <a:t>направим</a:t>
            </a:r>
            <a:r>
              <a:rPr lang="en-US" sz="5400" i="1" dirty="0"/>
              <a:t>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94A2A175-8540-AB6E-8749-1569ACFB2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Като</a:t>
            </a:r>
            <a:r>
              <a:rPr lang="en-US" sz="2400" dirty="0"/>
              <a:t> </a:t>
            </a:r>
            <a:r>
              <a:rPr lang="en-US" sz="2400" dirty="0" err="1"/>
              <a:t>най-висша</a:t>
            </a:r>
            <a:r>
              <a:rPr lang="en-US" sz="2400" dirty="0"/>
              <a:t> </a:t>
            </a:r>
            <a:r>
              <a:rPr lang="en-US" sz="2400" dirty="0" err="1"/>
              <a:t>форма</a:t>
            </a:r>
            <a:r>
              <a:rPr lang="en-US" sz="2400" dirty="0"/>
              <a:t> на </a:t>
            </a:r>
            <a:r>
              <a:rPr lang="en-US" sz="2400" dirty="0" err="1"/>
              <a:t>живот</a:t>
            </a:r>
            <a:r>
              <a:rPr lang="en-US" sz="2400" dirty="0"/>
              <a:t> на </a:t>
            </a:r>
            <a:r>
              <a:rPr lang="en-US" sz="2400" dirty="0" err="1"/>
              <a:t>тази</a:t>
            </a:r>
            <a:r>
              <a:rPr lang="en-US" sz="2400" dirty="0"/>
              <a:t> </a:t>
            </a:r>
            <a:r>
              <a:rPr lang="en-US" sz="2400" dirty="0" err="1"/>
              <a:t>планета</a:t>
            </a:r>
            <a:r>
              <a:rPr lang="en-US" sz="2400" dirty="0"/>
              <a:t> </a:t>
            </a:r>
            <a:r>
              <a:rPr lang="en-US" sz="2400" dirty="0" err="1"/>
              <a:t>човек</a:t>
            </a:r>
            <a:r>
              <a:rPr lang="bg-BG" sz="2400" dirty="0" err="1"/>
              <a:t>ът</a:t>
            </a:r>
            <a:r>
              <a:rPr lang="en-US" sz="2400" dirty="0"/>
              <a:t> е </a:t>
            </a:r>
            <a:r>
              <a:rPr lang="en-US" sz="2400" dirty="0" err="1"/>
              <a:t>длъжен</a:t>
            </a:r>
            <a:r>
              <a:rPr lang="en-US" sz="2400" dirty="0"/>
              <a:t> да </a:t>
            </a:r>
            <a:r>
              <a:rPr lang="en-US" sz="2400" dirty="0" err="1"/>
              <a:t>оцени</a:t>
            </a:r>
            <a:r>
              <a:rPr lang="en-US" sz="2400" dirty="0"/>
              <a:t> </a:t>
            </a:r>
            <a:r>
              <a:rPr lang="en-US" sz="2400" dirty="0" err="1"/>
              <a:t>всеки</a:t>
            </a:r>
            <a:r>
              <a:rPr lang="en-US" sz="2400" dirty="0"/>
              <a:t> </a:t>
            </a:r>
            <a:r>
              <a:rPr lang="en-US" sz="2400" dirty="0" err="1"/>
              <a:t>вид</a:t>
            </a:r>
            <a:r>
              <a:rPr lang="bg-BG" sz="2400" dirty="0"/>
              <a:t>,</a:t>
            </a:r>
            <a:r>
              <a:rPr lang="en-US" sz="2400" dirty="0"/>
              <a:t>  </a:t>
            </a:r>
            <a:r>
              <a:rPr lang="en-US" sz="2400" dirty="0" err="1"/>
              <a:t>живеещ</a:t>
            </a:r>
            <a:r>
              <a:rPr lang="en-US" sz="2400" dirty="0"/>
              <a:t> на </a:t>
            </a:r>
            <a:r>
              <a:rPr lang="en-US" sz="2400" dirty="0" err="1"/>
              <a:t>нея</a:t>
            </a:r>
            <a:r>
              <a:rPr lang="en-US" sz="2400" dirty="0"/>
              <a:t>. </a:t>
            </a:r>
            <a:r>
              <a:rPr lang="en-US" sz="2400" dirty="0" err="1"/>
              <a:t>Знанията</a:t>
            </a:r>
            <a:r>
              <a:rPr lang="en-US" sz="2400" dirty="0"/>
              <a:t>, </a:t>
            </a:r>
            <a:r>
              <a:rPr lang="en-US" sz="2400" dirty="0" err="1"/>
              <a:t>които</a:t>
            </a:r>
            <a:r>
              <a:rPr lang="en-US" sz="2400" dirty="0"/>
              <a:t> </a:t>
            </a:r>
            <a:r>
              <a:rPr lang="en-US" sz="2400" dirty="0" err="1"/>
              <a:t>натрупваме</a:t>
            </a:r>
            <a:r>
              <a:rPr lang="en-US" sz="2400" dirty="0"/>
              <a:t> </a:t>
            </a:r>
            <a:r>
              <a:rPr lang="en-US" sz="2400" dirty="0" err="1"/>
              <a:t>през</a:t>
            </a:r>
            <a:r>
              <a:rPr lang="en-US" sz="2400" dirty="0"/>
              <a:t> </a:t>
            </a:r>
            <a:r>
              <a:rPr lang="en-US" sz="2400" dirty="0" err="1"/>
              <a:t>годините</a:t>
            </a:r>
            <a:r>
              <a:rPr lang="bg-BG" sz="240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само</a:t>
            </a:r>
            <a:r>
              <a:rPr lang="en-US" sz="2400" dirty="0"/>
              <a:t> </a:t>
            </a:r>
            <a:r>
              <a:rPr lang="en-US" sz="2400" dirty="0" err="1"/>
              <a:t>ни</a:t>
            </a:r>
            <a:r>
              <a:rPr lang="en-US" sz="2400" dirty="0"/>
              <a:t> </a:t>
            </a:r>
            <a:r>
              <a:rPr lang="en-US" sz="2400" dirty="0" err="1"/>
              <a:t>обогатява</a:t>
            </a:r>
            <a:r>
              <a:rPr lang="en-US" sz="2400" dirty="0"/>
              <a:t>, </a:t>
            </a:r>
            <a:r>
              <a:rPr lang="en-US" sz="2400" dirty="0" err="1"/>
              <a:t>но</a:t>
            </a:r>
            <a:r>
              <a:rPr lang="en-US" sz="2400" dirty="0"/>
              <a:t> и </a:t>
            </a:r>
            <a:r>
              <a:rPr lang="en-US" sz="2400" dirty="0" err="1"/>
              <a:t>ни</a:t>
            </a:r>
            <a:r>
              <a:rPr lang="en-US" sz="2400" dirty="0"/>
              <a:t> </a:t>
            </a:r>
            <a:r>
              <a:rPr lang="en-US" sz="2400" dirty="0" err="1"/>
              <a:t>помага</a:t>
            </a:r>
            <a:r>
              <a:rPr lang="bg-BG" sz="2400" dirty="0"/>
              <a:t>т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оценим</a:t>
            </a:r>
            <a:r>
              <a:rPr lang="en-US" sz="2400" dirty="0"/>
              <a:t> </a:t>
            </a:r>
            <a:r>
              <a:rPr lang="en-US" sz="2400" dirty="0" err="1"/>
              <a:t>видовото</a:t>
            </a:r>
            <a:r>
              <a:rPr lang="en-US" sz="2400" dirty="0"/>
              <a:t> </a:t>
            </a:r>
            <a:r>
              <a:rPr lang="en-US" sz="2400" dirty="0" err="1"/>
              <a:t>богатство</a:t>
            </a:r>
            <a:r>
              <a:rPr lang="en-US" sz="2400" dirty="0"/>
              <a:t> на </a:t>
            </a:r>
            <a:r>
              <a:rPr lang="en-US" sz="2400" dirty="0" err="1"/>
              <a:t>планета</a:t>
            </a:r>
            <a:r>
              <a:rPr lang="en-US" sz="2400" dirty="0"/>
              <a:t> </a:t>
            </a:r>
            <a:r>
              <a:rPr lang="en-US" sz="2400" dirty="0" err="1"/>
              <a:t>ни</a:t>
            </a:r>
            <a:r>
              <a:rPr lang="en-US" sz="2400" dirty="0"/>
              <a:t>. </a:t>
            </a:r>
            <a:endParaRPr lang="bg-BG" sz="2400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Двучерупчестите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появяват</a:t>
            </a:r>
            <a:r>
              <a:rPr lang="en-US" sz="2400" dirty="0"/>
              <a:t> по </a:t>
            </a:r>
            <a:r>
              <a:rPr lang="en-US" sz="2400" dirty="0" err="1"/>
              <a:t>време</a:t>
            </a:r>
            <a:r>
              <a:rPr lang="en-US" sz="2400" dirty="0"/>
              <a:t> на </a:t>
            </a:r>
            <a:r>
              <a:rPr lang="en-US" sz="2400" dirty="0" err="1"/>
              <a:t>периода</a:t>
            </a:r>
            <a:r>
              <a:rPr lang="en-US" sz="2400" dirty="0"/>
              <a:t> </a:t>
            </a:r>
            <a:r>
              <a:rPr lang="bg-BG" sz="2400" dirty="0"/>
              <a:t>к</a:t>
            </a:r>
            <a:r>
              <a:rPr lang="en-US" sz="2400" dirty="0" err="1"/>
              <a:t>амбрий</a:t>
            </a:r>
            <a:r>
              <a:rPr lang="bg-BG" sz="240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т.е</a:t>
            </a:r>
            <a:r>
              <a:rPr lang="en-US" sz="2400" dirty="0"/>
              <a:t>. </a:t>
            </a:r>
            <a:r>
              <a:rPr lang="en-US" sz="2400" dirty="0" err="1"/>
              <a:t>преди</a:t>
            </a:r>
            <a:r>
              <a:rPr lang="en-US" sz="2400" dirty="0"/>
              <a:t> 540 </a:t>
            </a:r>
            <a:r>
              <a:rPr lang="en-US" sz="2400" dirty="0" err="1"/>
              <a:t>до</a:t>
            </a:r>
            <a:r>
              <a:rPr lang="en-US" sz="2400" dirty="0"/>
              <a:t> 520 </a:t>
            </a:r>
            <a:r>
              <a:rPr lang="en-US" sz="2400" dirty="0" err="1"/>
              <a:t>милиона</a:t>
            </a:r>
            <a:r>
              <a:rPr lang="en-US" sz="2400" dirty="0"/>
              <a:t> години. </a:t>
            </a:r>
            <a:r>
              <a:rPr lang="en-US" sz="2400" dirty="0" err="1"/>
              <a:t>Феноменално</a:t>
            </a:r>
            <a:r>
              <a:rPr lang="en-US" sz="2400" dirty="0"/>
              <a:t>, </a:t>
            </a:r>
            <a:r>
              <a:rPr lang="en-US" sz="2400" dirty="0" err="1"/>
              <a:t>нали</a:t>
            </a:r>
            <a:r>
              <a:rPr lang="en-US" sz="2400" dirty="0"/>
              <a:t>? </a:t>
            </a:r>
            <a:r>
              <a:rPr lang="en-US" sz="2400" dirty="0" err="1"/>
              <a:t>Толкова</a:t>
            </a:r>
            <a:r>
              <a:rPr lang="en-US" sz="2400" dirty="0"/>
              <a:t> </a:t>
            </a:r>
            <a:r>
              <a:rPr lang="en-US" sz="2400" dirty="0" err="1"/>
              <a:t>просто</a:t>
            </a:r>
            <a:r>
              <a:rPr lang="en-US" sz="2400" dirty="0"/>
              <a:t> </a:t>
            </a:r>
            <a:r>
              <a:rPr lang="en-US" sz="2400" dirty="0" err="1"/>
              <a:t>устроени</a:t>
            </a:r>
            <a:r>
              <a:rPr lang="en-US" sz="2400" dirty="0"/>
              <a:t>, а </a:t>
            </a:r>
            <a:r>
              <a:rPr lang="en-US" sz="2400" dirty="0" err="1"/>
              <a:t>издържали</a:t>
            </a:r>
            <a:r>
              <a:rPr lang="en-US" sz="2400" dirty="0"/>
              <a:t> </a:t>
            </a:r>
            <a:r>
              <a:rPr lang="en-US" sz="2400" dirty="0" err="1"/>
              <a:t>безумни</a:t>
            </a:r>
            <a:r>
              <a:rPr lang="bg-BG" sz="2400" dirty="0"/>
              <a:t>те</a:t>
            </a:r>
            <a:r>
              <a:rPr lang="en-US" sz="2400" dirty="0"/>
              <a:t> </a:t>
            </a:r>
            <a:r>
              <a:rPr lang="en-US" sz="2400" dirty="0" err="1"/>
              <a:t>капризи</a:t>
            </a:r>
            <a:r>
              <a:rPr lang="en-US" sz="2400" dirty="0"/>
              <a:t> на </a:t>
            </a:r>
            <a:r>
              <a:rPr lang="en-US" sz="2400" dirty="0" err="1"/>
              <a:t>Земята</a:t>
            </a:r>
            <a:r>
              <a:rPr lang="en-US" sz="2400" dirty="0"/>
              <a:t>.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080FA70E-B5AD-490D-5CBF-BE8FD36D5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081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7069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47" name="Freeform: Shape 46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48" name="Freeform: Shape 47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F6065B39-35BE-A4B3-3E45-EA89FA0A4D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8853" y="684929"/>
            <a:ext cx="2629372" cy="890825"/>
          </a:xfrm>
          <a:prstGeom prst="rect">
            <a:avLst/>
          </a:pr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22FA556D-F9CE-DE87-FDC0-009E62951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128337"/>
            <a:ext cx="5002570" cy="67296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i="1" dirty="0" err="1">
                <a:solidFill>
                  <a:schemeClr val="tx2"/>
                </a:solidFill>
              </a:rPr>
              <a:t>Малките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стъпки</a:t>
            </a:r>
            <a:r>
              <a:rPr lang="en-US" sz="2400" i="1" dirty="0">
                <a:solidFill>
                  <a:schemeClr val="tx2"/>
                </a:solidFill>
              </a:rPr>
              <a:t>, </a:t>
            </a:r>
            <a:r>
              <a:rPr lang="en-US" sz="2400" i="1" dirty="0" err="1">
                <a:solidFill>
                  <a:schemeClr val="tx2"/>
                </a:solidFill>
              </a:rPr>
              <a:t>които</a:t>
            </a:r>
            <a:r>
              <a:rPr lang="en-US" sz="2400" i="1" dirty="0">
                <a:solidFill>
                  <a:schemeClr val="tx2"/>
                </a:solidFill>
              </a:rPr>
              <a:t> с</a:t>
            </a:r>
            <a:r>
              <a:rPr lang="bg-BG" sz="2400" i="1" dirty="0">
                <a:solidFill>
                  <a:schemeClr val="tx2"/>
                </a:solidFill>
              </a:rPr>
              <a:t>ле</a:t>
            </a:r>
            <a:r>
              <a:rPr lang="en-US" sz="2400" i="1" dirty="0" err="1">
                <a:solidFill>
                  <a:schemeClr val="tx2"/>
                </a:solidFill>
              </a:rPr>
              <a:t>два</a:t>
            </a:r>
            <a:r>
              <a:rPr lang="en-US" sz="2400" i="1" dirty="0">
                <a:solidFill>
                  <a:schemeClr val="tx2"/>
                </a:solidFill>
              </a:rPr>
              <a:t> да </a:t>
            </a:r>
            <a:r>
              <a:rPr lang="en-US" sz="2400" i="1" dirty="0" err="1">
                <a:solidFill>
                  <a:schemeClr val="tx2"/>
                </a:solidFill>
              </a:rPr>
              <a:t>се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направят</a:t>
            </a:r>
            <a:r>
              <a:rPr lang="en-US" sz="2400" i="1" dirty="0">
                <a:solidFill>
                  <a:schemeClr val="tx2"/>
                </a:solidFill>
              </a:rPr>
              <a:t>: </a:t>
            </a:r>
          </a:p>
          <a:p>
            <a:pPr marL="400050" indent="-342900" algn="ctr"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tx2"/>
                </a:solidFill>
              </a:rPr>
              <a:t>м</a:t>
            </a:r>
            <a:r>
              <a:rPr lang="en-US" sz="2400" dirty="0" err="1">
                <a:solidFill>
                  <a:schemeClr val="tx2"/>
                </a:solidFill>
              </a:rPr>
              <a:t>ащабно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проучване</a:t>
            </a:r>
            <a:r>
              <a:rPr lang="en-US" sz="2400" dirty="0">
                <a:solidFill>
                  <a:schemeClr val="tx2"/>
                </a:solidFill>
              </a:rPr>
              <a:t> по </a:t>
            </a:r>
            <a:r>
              <a:rPr lang="en-US" sz="2400" dirty="0" err="1">
                <a:solidFill>
                  <a:schemeClr val="tx2"/>
                </a:solidFill>
              </a:rPr>
              <a:t>цялото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поречие</a:t>
            </a:r>
            <a:r>
              <a:rPr lang="en-US" sz="2400" dirty="0">
                <a:solidFill>
                  <a:schemeClr val="tx2"/>
                </a:solidFill>
              </a:rPr>
              <a:t> на р. Марица</a:t>
            </a:r>
            <a:r>
              <a:rPr lang="bg-BG" sz="2400" dirty="0">
                <a:solidFill>
                  <a:schemeClr val="tx2"/>
                </a:solidFill>
              </a:rPr>
              <a:t>;</a:t>
            </a:r>
            <a:endParaRPr lang="en-US" sz="2400" dirty="0">
              <a:solidFill>
                <a:schemeClr val="tx2"/>
              </a:solidFill>
            </a:endParaRPr>
          </a:p>
          <a:p>
            <a:pPr marL="400050" indent="-342900" algn="ctr"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tx2"/>
                </a:solidFill>
              </a:rPr>
              <a:t>о</a:t>
            </a:r>
            <a:r>
              <a:rPr lang="en-US" sz="2400" dirty="0" err="1">
                <a:solidFill>
                  <a:schemeClr val="tx2"/>
                </a:solidFill>
              </a:rPr>
              <a:t>бявяването</a:t>
            </a:r>
            <a:r>
              <a:rPr lang="en-US" sz="2400" dirty="0">
                <a:solidFill>
                  <a:schemeClr val="tx2"/>
                </a:solidFill>
              </a:rPr>
              <a:t> на вида </a:t>
            </a:r>
            <a:r>
              <a:rPr lang="en-US" sz="2400" dirty="0" err="1">
                <a:solidFill>
                  <a:schemeClr val="tx2"/>
                </a:solidFill>
              </a:rPr>
              <a:t>като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изчезнал</a:t>
            </a:r>
            <a:r>
              <a:rPr lang="en-US" sz="2400" dirty="0">
                <a:solidFill>
                  <a:schemeClr val="tx2"/>
                </a:solidFill>
              </a:rPr>
              <a:t> в </a:t>
            </a:r>
            <a:r>
              <a:rPr lang="en-US" sz="2400" dirty="0" err="1">
                <a:solidFill>
                  <a:schemeClr val="tx2"/>
                </a:solidFill>
              </a:rPr>
              <a:t>реката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или</a:t>
            </a:r>
            <a:r>
              <a:rPr lang="en-US" sz="2400" dirty="0">
                <a:solidFill>
                  <a:schemeClr val="tx2"/>
                </a:solidFill>
              </a:rPr>
              <a:t> силно </a:t>
            </a:r>
            <a:r>
              <a:rPr lang="en-US" sz="2400" dirty="0" err="1">
                <a:solidFill>
                  <a:schemeClr val="tx2"/>
                </a:solidFill>
              </a:rPr>
              <a:t>застрашен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ако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бъдат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открити</a:t>
            </a:r>
            <a:r>
              <a:rPr lang="en-US" sz="2400" dirty="0">
                <a:solidFill>
                  <a:schemeClr val="tx2"/>
                </a:solidFill>
              </a:rPr>
              <a:t> живи </a:t>
            </a:r>
            <a:r>
              <a:rPr lang="en-US" sz="2400" dirty="0" err="1">
                <a:solidFill>
                  <a:schemeClr val="tx2"/>
                </a:solidFill>
              </a:rPr>
              <a:t>представители</a:t>
            </a:r>
            <a:r>
              <a:rPr lang="en-US" sz="2400" dirty="0">
                <a:solidFill>
                  <a:schemeClr val="tx2"/>
                </a:solidFill>
              </a:rPr>
              <a:t> от вида </a:t>
            </a:r>
            <a:r>
              <a:rPr lang="en-US" sz="2400" i="1" dirty="0">
                <a:solidFill>
                  <a:schemeClr val="tx2"/>
                </a:solidFill>
              </a:rPr>
              <a:t>Unio pictorum</a:t>
            </a:r>
            <a:r>
              <a:rPr lang="bg-BG" sz="2400" dirty="0">
                <a:solidFill>
                  <a:schemeClr val="tx2"/>
                </a:solidFill>
              </a:rPr>
              <a:t>;</a:t>
            </a:r>
            <a:endParaRPr lang="en-US" sz="2400" dirty="0">
              <a:solidFill>
                <a:schemeClr val="tx2"/>
              </a:solidFill>
            </a:endParaRPr>
          </a:p>
          <a:p>
            <a:pPr marL="400050" indent="-342900" algn="ctr"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tx2"/>
                </a:solidFill>
              </a:rPr>
              <a:t>о</a:t>
            </a:r>
            <a:r>
              <a:rPr lang="en-US" sz="2400" dirty="0" err="1">
                <a:solidFill>
                  <a:schemeClr val="tx2"/>
                </a:solidFill>
              </a:rPr>
              <a:t>бявяване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защитени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местности</a:t>
            </a:r>
            <a:r>
              <a:rPr lang="en-US" sz="2400" dirty="0">
                <a:solidFill>
                  <a:schemeClr val="tx2"/>
                </a:solidFill>
              </a:rPr>
              <a:t> в </a:t>
            </a:r>
            <a:r>
              <a:rPr lang="en-US" sz="2400" dirty="0" err="1">
                <a:solidFill>
                  <a:schemeClr val="tx2"/>
                </a:solidFill>
              </a:rPr>
              <a:t>районите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откритите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bg-BG" sz="2400" dirty="0">
                <a:solidFill>
                  <a:schemeClr val="tx2"/>
                </a:solidFill>
              </a:rPr>
              <a:t>живи </a:t>
            </a:r>
            <a:r>
              <a:rPr lang="en-US" sz="2400" dirty="0" err="1">
                <a:solidFill>
                  <a:schemeClr val="tx2"/>
                </a:solidFill>
              </a:rPr>
              <a:t>индивиди</a:t>
            </a:r>
            <a:r>
              <a:rPr lang="bg-BG" sz="2400" dirty="0">
                <a:solidFill>
                  <a:schemeClr val="tx2"/>
                </a:solidFill>
              </a:rPr>
              <a:t>;</a:t>
            </a:r>
            <a:endParaRPr lang="en-US" sz="2400" dirty="0">
              <a:solidFill>
                <a:schemeClr val="tx2"/>
              </a:solidFill>
            </a:endParaRPr>
          </a:p>
          <a:p>
            <a:pPr marL="400050" indent="-342900" algn="ctr">
              <a:buFont typeface="Wingdings" panose="05000000000000000000" pitchFamily="2" charset="2"/>
              <a:buChar char="Ø"/>
            </a:pPr>
            <a:r>
              <a:rPr lang="bg-BG" sz="2400" dirty="0">
                <a:solidFill>
                  <a:schemeClr val="tx2"/>
                </a:solidFill>
              </a:rPr>
              <a:t>а</a:t>
            </a:r>
            <a:r>
              <a:rPr lang="en-US" sz="2400" dirty="0" err="1">
                <a:solidFill>
                  <a:schemeClr val="tx2"/>
                </a:solidFill>
              </a:rPr>
              <a:t>ко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не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бъдат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открити</a:t>
            </a:r>
            <a:r>
              <a:rPr lang="en-US" sz="2400" dirty="0">
                <a:solidFill>
                  <a:schemeClr val="tx2"/>
                </a:solidFill>
              </a:rPr>
              <a:t> живи </a:t>
            </a:r>
            <a:r>
              <a:rPr lang="en-US" sz="2400" dirty="0" err="1">
                <a:solidFill>
                  <a:schemeClr val="tx2"/>
                </a:solidFill>
              </a:rPr>
              <a:t>екземпляри</a:t>
            </a:r>
            <a:r>
              <a:rPr lang="en-US" sz="2400" dirty="0">
                <a:solidFill>
                  <a:schemeClr val="tx2"/>
                </a:solidFill>
              </a:rPr>
              <a:t>, да </a:t>
            </a:r>
            <a:r>
              <a:rPr lang="en-US" sz="2400" dirty="0" err="1">
                <a:solidFill>
                  <a:schemeClr val="tx2"/>
                </a:solidFill>
              </a:rPr>
              <a:t>се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направи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проучване</a:t>
            </a:r>
            <a:r>
              <a:rPr lang="en-US" sz="2400" dirty="0">
                <a:solidFill>
                  <a:schemeClr val="tx2"/>
                </a:solidFill>
              </a:rPr>
              <a:t> в </a:t>
            </a:r>
            <a:r>
              <a:rPr lang="en-US" sz="2400" dirty="0" err="1">
                <a:solidFill>
                  <a:schemeClr val="tx2"/>
                </a:solidFill>
              </a:rPr>
              <a:t>други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реки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при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оценка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риска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вписване</a:t>
            </a:r>
            <a:r>
              <a:rPr lang="en-US" sz="2400" dirty="0">
                <a:solidFill>
                  <a:schemeClr val="tx2"/>
                </a:solidFill>
              </a:rPr>
              <a:t> на вида в </a:t>
            </a:r>
            <a:r>
              <a:rPr lang="en-US" sz="2400" dirty="0" err="1">
                <a:solidFill>
                  <a:schemeClr val="tx2"/>
                </a:solidFill>
              </a:rPr>
              <a:t>Червената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книга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България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9A305514-AB1B-06FC-E384-7D4B6D1CD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315723" y="3863170"/>
            <a:ext cx="2632369" cy="19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630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DF741972-A402-E9B7-E1A0-7E5A8799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7656" r="-1" b="12832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29" name="Group 1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2" name="Freeform: Shape 1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C974363-8850-C3FB-6A3A-E0B95228B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237" y="4087190"/>
            <a:ext cx="11704174" cy="2586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bg-BG" sz="2400" dirty="0">
                <a:solidFill>
                  <a:schemeClr val="tx2"/>
                </a:solidFill>
              </a:rPr>
              <a:t>	П</a:t>
            </a:r>
            <a:r>
              <a:rPr lang="en-US" sz="2400" dirty="0" err="1">
                <a:solidFill>
                  <a:schemeClr val="tx2"/>
                </a:solidFill>
              </a:rPr>
              <a:t>роблем</a:t>
            </a:r>
            <a:r>
              <a:rPr lang="bg-BG" sz="2400" dirty="0" err="1">
                <a:solidFill>
                  <a:schemeClr val="tx2"/>
                </a:solidFill>
              </a:rPr>
              <a:t>ът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bg-BG" sz="2400" dirty="0">
                <a:solidFill>
                  <a:schemeClr val="tx2"/>
                </a:solidFill>
              </a:rPr>
              <a:t>е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по-реал</a:t>
            </a:r>
            <a:r>
              <a:rPr lang="bg-BG" sz="2400" dirty="0" err="1">
                <a:solidFill>
                  <a:schemeClr val="tx2"/>
                </a:solidFill>
              </a:rPr>
              <a:t>ен</a:t>
            </a:r>
            <a:r>
              <a:rPr lang="en-US" sz="2400" dirty="0">
                <a:solidFill>
                  <a:schemeClr val="tx2"/>
                </a:solidFill>
              </a:rPr>
              <a:t> от </a:t>
            </a:r>
            <a:r>
              <a:rPr lang="en-US" sz="2400" dirty="0" err="1">
                <a:solidFill>
                  <a:schemeClr val="tx2"/>
                </a:solidFill>
              </a:rPr>
              <a:t>всякога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  <a:r>
              <a:rPr lang="en-US" sz="2400" dirty="0" err="1">
                <a:solidFill>
                  <a:schemeClr val="tx2"/>
                </a:solidFill>
              </a:rPr>
              <a:t>Доказателство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за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това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bg-BG" sz="2400" dirty="0">
                <a:solidFill>
                  <a:schemeClr val="tx2"/>
                </a:solidFill>
              </a:rPr>
              <a:t>е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ежегодното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нарастване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застрашени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видове</a:t>
            </a:r>
            <a:r>
              <a:rPr lang="bg-BG" sz="2400" dirty="0">
                <a:solidFill>
                  <a:schemeClr val="tx2"/>
                </a:solidFill>
              </a:rPr>
              <a:t>,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регистрирани</a:t>
            </a:r>
            <a:r>
              <a:rPr lang="en-US" sz="2400" dirty="0">
                <a:solidFill>
                  <a:schemeClr val="tx2"/>
                </a:solidFill>
              </a:rPr>
              <a:t> в </a:t>
            </a:r>
            <a:r>
              <a:rPr lang="en-US" sz="2400" dirty="0" err="1">
                <a:solidFill>
                  <a:schemeClr val="tx2"/>
                </a:solidFill>
              </a:rPr>
              <a:t>Червената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книга</a:t>
            </a:r>
            <a:r>
              <a:rPr lang="en-US" sz="2400" dirty="0">
                <a:solidFill>
                  <a:schemeClr val="tx2"/>
                </a:solidFill>
              </a:rPr>
              <a:t>  </a:t>
            </a:r>
            <a:r>
              <a:rPr lang="en-US" sz="2400" dirty="0" err="1">
                <a:solidFill>
                  <a:schemeClr val="tx2"/>
                </a:solidFill>
              </a:rPr>
              <a:t>на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България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  <a:r>
              <a:rPr lang="bg-BG" sz="2400" dirty="0">
                <a:solidFill>
                  <a:schemeClr val="tx2"/>
                </a:solidFill>
              </a:rPr>
              <a:t> Тя запознава обществото с красотата, уязвимостта и нуждата от защита на застрашените растителни и животински видове в България.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bg-BG" sz="2400" dirty="0">
                <a:solidFill>
                  <a:schemeClr val="tx2"/>
                </a:solidFill>
              </a:rPr>
              <a:t>Стотици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национални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паркове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защитени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местности</a:t>
            </a:r>
            <a:r>
              <a:rPr lang="en-US" sz="2400" dirty="0">
                <a:solidFill>
                  <a:schemeClr val="tx2"/>
                </a:solidFill>
              </a:rPr>
              <a:t> и </a:t>
            </a:r>
            <a:r>
              <a:rPr lang="en-US" sz="2400" dirty="0" err="1">
                <a:solidFill>
                  <a:schemeClr val="tx2"/>
                </a:solidFill>
              </a:rPr>
              <a:t>зони</a:t>
            </a:r>
            <a:r>
              <a:rPr lang="en-US" sz="2400" dirty="0">
                <a:solidFill>
                  <a:schemeClr val="tx2"/>
                </a:solidFill>
              </a:rPr>
              <a:t> по </a:t>
            </a:r>
            <a:r>
              <a:rPr lang="en-US" sz="2400" dirty="0" err="1">
                <a:solidFill>
                  <a:schemeClr val="tx2"/>
                </a:solidFill>
              </a:rPr>
              <a:t>цял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свят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се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борят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за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това</a:t>
            </a:r>
            <a:r>
              <a:rPr lang="bg-BG" sz="2400" dirty="0">
                <a:solidFill>
                  <a:schemeClr val="tx2"/>
                </a:solidFill>
              </a:rPr>
              <a:t> - о</a:t>
            </a:r>
            <a:r>
              <a:rPr lang="en-US" sz="2400" dirty="0" err="1">
                <a:solidFill>
                  <a:schemeClr val="tx2"/>
                </a:solidFill>
              </a:rPr>
              <a:t>пазване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биологичното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богатство</a:t>
            </a:r>
            <a:r>
              <a:rPr lang="en-US" sz="2400" dirty="0">
                <a:solidFill>
                  <a:schemeClr val="tx2"/>
                </a:solidFill>
              </a:rPr>
              <a:t> на </a:t>
            </a:r>
            <a:r>
              <a:rPr lang="en-US" sz="2400" dirty="0" err="1">
                <a:solidFill>
                  <a:schemeClr val="tx2"/>
                </a:solidFill>
              </a:rPr>
              <a:t>Земята</a:t>
            </a:r>
            <a:r>
              <a:rPr lang="bg-BG" sz="2400" dirty="0">
                <a:solidFill>
                  <a:schemeClr val="tx2"/>
                </a:solidFill>
              </a:rPr>
              <a:t>!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560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DDD5936-7372-24B3-0284-2507310A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31" y="1542402"/>
            <a:ext cx="5186842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i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Благодарим</a:t>
            </a:r>
            <a:r>
              <a:rPr lang="en-US" sz="5200" i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i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5200" i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i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вниманието</a:t>
            </a:r>
            <a:r>
              <a:rPr lang="en-US" sz="5200" i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033135E-32CF-83C7-E60E-161D446D4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060" y="4001587"/>
            <a:ext cx="8947223" cy="238791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bg-BG" sz="2000" dirty="0">
                <a:solidFill>
                  <a:schemeClr val="tx2"/>
                </a:solidFill>
              </a:rPr>
              <a:t>                                                   </a:t>
            </a:r>
            <a:r>
              <a:rPr lang="bg-BG" sz="2000" b="1" dirty="0">
                <a:solidFill>
                  <a:schemeClr val="tx2"/>
                </a:solidFill>
              </a:rPr>
              <a:t>Изготвили</a:t>
            </a:r>
            <a:r>
              <a:rPr lang="bg-BG" sz="2000" dirty="0">
                <a:solidFill>
                  <a:schemeClr val="tx2"/>
                </a:solidFill>
              </a:rPr>
              <a:t>: Катерина В. </a:t>
            </a:r>
            <a:r>
              <a:rPr lang="bg-BG" sz="2000" dirty="0" err="1">
                <a:solidFill>
                  <a:schemeClr val="tx2"/>
                </a:solidFill>
              </a:rPr>
              <a:t>Фингарски</a:t>
            </a:r>
            <a:r>
              <a:rPr lang="bg-BG" sz="2000" dirty="0">
                <a:solidFill>
                  <a:schemeClr val="tx2"/>
                </a:solidFill>
              </a:rPr>
              <a:t>, </a:t>
            </a:r>
            <a:r>
              <a:rPr lang="bg-BG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Лора А. Георгиева</a:t>
            </a:r>
          </a:p>
          <a:p>
            <a:pPr marL="0" indent="0" algn="ctr">
              <a:buNone/>
            </a:pPr>
            <a:r>
              <a:rPr lang="bg-BG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                                               и </a:t>
            </a:r>
            <a:r>
              <a:rPr lang="bg-BG" sz="2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Нира</a:t>
            </a:r>
            <a:r>
              <a:rPr lang="bg-BG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К. </a:t>
            </a:r>
            <a:r>
              <a:rPr lang="bg-BG" sz="2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Лискова</a:t>
            </a:r>
            <a:r>
              <a:rPr lang="bg-BG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ученички в 7. клас </a:t>
            </a:r>
            <a:r>
              <a:rPr lang="bg-BG" sz="2000" dirty="0">
                <a:solidFill>
                  <a:schemeClr val="tx2"/>
                </a:solidFill>
              </a:rPr>
              <a:t>п</a:t>
            </a:r>
            <a:r>
              <a:rPr lang="bg-BG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рез учебната</a:t>
            </a:r>
          </a:p>
          <a:p>
            <a:pPr marL="0" indent="0" algn="ctr">
              <a:buNone/>
            </a:pPr>
            <a:r>
              <a:rPr lang="bg-BG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                                          2023/2024 година </a:t>
            </a:r>
            <a:r>
              <a:rPr lang="bg-BG" sz="2000" dirty="0">
                <a:solidFill>
                  <a:schemeClr val="tx2"/>
                </a:solidFill>
              </a:rPr>
              <a:t>в  </a:t>
            </a:r>
            <a:r>
              <a:rPr lang="en-US" sz="2000" dirty="0">
                <a:solidFill>
                  <a:schemeClr val="tx2"/>
                </a:solidFill>
              </a:rPr>
              <a:t>I </a:t>
            </a:r>
            <a:r>
              <a:rPr lang="bg-BG" sz="2000" dirty="0">
                <a:solidFill>
                  <a:schemeClr val="tx2"/>
                </a:solidFill>
              </a:rPr>
              <a:t>ОУ „Св. Климент </a:t>
            </a:r>
            <a:r>
              <a:rPr lang="bg-BG" sz="2000">
                <a:solidFill>
                  <a:schemeClr val="tx2"/>
                </a:solidFill>
              </a:rPr>
              <a:t>Охридски“</a:t>
            </a:r>
          </a:p>
          <a:p>
            <a:pPr marL="0" indent="0" algn="ctr">
              <a:buNone/>
            </a:pPr>
            <a:r>
              <a:rPr lang="bg-BG" sz="2000">
                <a:solidFill>
                  <a:schemeClr val="tx2"/>
                </a:solidFill>
              </a:rPr>
              <a:t>гр</a:t>
            </a:r>
            <a:r>
              <a:rPr lang="bg-BG" sz="2000" dirty="0">
                <a:solidFill>
                  <a:schemeClr val="tx2"/>
                </a:solidFill>
              </a:rPr>
              <a:t>. Пазарджик</a:t>
            </a:r>
            <a:endParaRPr lang="bg-BG" sz="2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796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BFD82AB-738E-5B85-5533-6E5BC7B78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878" r="1206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469D2CA-1759-70CA-2071-A25BA41E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904" y="1322701"/>
            <a:ext cx="4694417" cy="2700062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/>
              <a:t>Марѝца </a:t>
            </a:r>
            <a:r>
              <a:rPr lang="ru-RU" sz="2400" dirty="0"/>
              <a:t>е река в </a:t>
            </a:r>
            <a:r>
              <a:rPr lang="ru-RU" sz="2400" dirty="0" err="1"/>
              <a:t>Южна</a:t>
            </a:r>
            <a:r>
              <a:rPr lang="ru-RU" sz="2400" dirty="0"/>
              <a:t> </a:t>
            </a:r>
            <a:r>
              <a:rPr lang="ru-RU" sz="2400" dirty="0" err="1"/>
              <a:t>България</a:t>
            </a:r>
            <a:r>
              <a:rPr lang="ru-RU" sz="2400" dirty="0"/>
              <a:t>, </a:t>
            </a:r>
            <a:r>
              <a:rPr lang="ru-RU" sz="2400" dirty="0" err="1"/>
              <a:t>която</a:t>
            </a:r>
            <a:r>
              <a:rPr lang="ru-RU" sz="2400" dirty="0"/>
              <a:t> </a:t>
            </a:r>
            <a:r>
              <a:rPr lang="ru-RU" sz="2400" dirty="0" err="1"/>
              <a:t>минава</a:t>
            </a:r>
            <a:r>
              <a:rPr lang="ru-RU" sz="2400" dirty="0"/>
              <a:t> </a:t>
            </a:r>
            <a:r>
              <a:rPr lang="ru-RU" sz="2400" dirty="0" err="1"/>
              <a:t>през</a:t>
            </a:r>
            <a:r>
              <a:rPr lang="ru-RU" sz="2400" dirty="0"/>
              <a:t> </a:t>
            </a:r>
            <a:r>
              <a:rPr lang="ru-RU" sz="2400" dirty="0" err="1"/>
              <a:t>областите</a:t>
            </a:r>
            <a:r>
              <a:rPr lang="ru-RU" sz="2400" dirty="0"/>
              <a:t>: София, Пазарджик, Пловдив, Стара </a:t>
            </a:r>
            <a:r>
              <a:rPr lang="ru-RU" sz="2400" dirty="0" err="1"/>
              <a:t>Загора</a:t>
            </a:r>
            <a:r>
              <a:rPr lang="ru-RU" sz="2400" dirty="0"/>
              <a:t> и </a:t>
            </a:r>
            <a:r>
              <a:rPr lang="ru-RU" sz="2400" dirty="0" err="1"/>
              <a:t>Хасково</a:t>
            </a:r>
            <a:r>
              <a:rPr lang="ru-RU" sz="2400" dirty="0"/>
              <a:t>. </a:t>
            </a:r>
            <a:r>
              <a:rPr lang="ru-RU" sz="2400" dirty="0" err="1"/>
              <a:t>Дължината</a:t>
            </a:r>
            <a:r>
              <a:rPr lang="ru-RU" sz="2400" dirty="0"/>
              <a:t>  </a:t>
            </a:r>
            <a:r>
              <a:rPr lang="ru-RU" sz="2400" dirty="0" err="1"/>
              <a:t>ѝ</a:t>
            </a:r>
            <a:r>
              <a:rPr lang="en-US" sz="2400" dirty="0"/>
              <a:t> </a:t>
            </a:r>
            <a:r>
              <a:rPr lang="ru-RU" sz="2400" dirty="0"/>
              <a:t>е 537 </a:t>
            </a:r>
            <a:r>
              <a:rPr lang="ru-RU" sz="2400" dirty="0" err="1"/>
              <a:t>km</a:t>
            </a:r>
            <a:r>
              <a:rPr lang="ru-RU" sz="2400" dirty="0"/>
              <a:t>, 321</a:t>
            </a:r>
            <a:r>
              <a:rPr lang="en-US" sz="2400" dirty="0"/>
              <a:t> km</a:t>
            </a:r>
            <a:r>
              <a:rPr lang="ru-RU" sz="2400" dirty="0"/>
              <a:t> от </a:t>
            </a:r>
            <a:r>
              <a:rPr lang="ru-RU" sz="2400" dirty="0" err="1"/>
              <a:t>които</a:t>
            </a:r>
            <a:r>
              <a:rPr lang="ru-RU" sz="2400" dirty="0"/>
              <a:t> </a:t>
            </a:r>
            <a:r>
              <a:rPr lang="ru-RU" sz="2400" dirty="0" err="1"/>
              <a:t>са</a:t>
            </a:r>
            <a:r>
              <a:rPr lang="ru-RU" sz="2400" dirty="0"/>
              <a:t> на </a:t>
            </a:r>
            <a:r>
              <a:rPr lang="ru-RU" sz="2400" dirty="0" err="1"/>
              <a:t>българска</a:t>
            </a:r>
            <a:r>
              <a:rPr lang="ru-RU" sz="2400" dirty="0"/>
              <a:t> </a:t>
            </a:r>
            <a:r>
              <a:rPr lang="ru-RU" sz="2400" dirty="0" err="1"/>
              <a:t>територия</a:t>
            </a:r>
            <a:r>
              <a:rPr lang="ru-RU" sz="2400" dirty="0"/>
              <a:t>, </a:t>
            </a:r>
            <a:r>
              <a:rPr lang="en-US" sz="2400" dirty="0"/>
              <a:t>a</a:t>
            </a:r>
            <a:r>
              <a:rPr lang="ru-RU" sz="2400" dirty="0"/>
              <a:t> </a:t>
            </a:r>
            <a:r>
              <a:rPr lang="ru-RU" sz="2400" dirty="0" err="1"/>
              <a:t>това</a:t>
            </a:r>
            <a:r>
              <a:rPr lang="ru-RU" sz="2400" dirty="0"/>
              <a:t> я </a:t>
            </a:r>
            <a:r>
              <a:rPr lang="ru-RU" sz="2400" dirty="0" err="1"/>
              <a:t>нарежда</a:t>
            </a:r>
            <a:r>
              <a:rPr lang="ru-RU" sz="2400" dirty="0"/>
              <a:t> на </a:t>
            </a:r>
            <a:r>
              <a:rPr lang="ru-RU" sz="2400" dirty="0" err="1"/>
              <a:t>четвърто</a:t>
            </a:r>
            <a:r>
              <a:rPr lang="ru-RU" sz="2400" dirty="0"/>
              <a:t> </a:t>
            </a:r>
            <a:r>
              <a:rPr lang="ru-RU" sz="2400" dirty="0" err="1"/>
              <a:t>място</a:t>
            </a:r>
            <a:r>
              <a:rPr lang="ru-RU" sz="2400" dirty="0"/>
              <a:t> по </a:t>
            </a:r>
            <a:r>
              <a:rPr lang="ru-RU" sz="2400" dirty="0" err="1"/>
              <a:t>дължина</a:t>
            </a:r>
            <a:r>
              <a:rPr lang="ru-RU" sz="2400" dirty="0"/>
              <a:t> сред </a:t>
            </a:r>
            <a:r>
              <a:rPr lang="ru-RU" sz="2400" dirty="0" err="1"/>
              <a:t>реките</a:t>
            </a:r>
            <a:r>
              <a:rPr lang="ru-RU" sz="2400" dirty="0"/>
              <a:t> у нас – след </a:t>
            </a:r>
            <a:r>
              <a:rPr lang="ru-RU" sz="2400" dirty="0" err="1"/>
              <a:t>Дунав</a:t>
            </a:r>
            <a:r>
              <a:rPr lang="ru-RU" sz="2400" dirty="0"/>
              <a:t>, </a:t>
            </a:r>
            <a:r>
              <a:rPr lang="ru-RU" sz="2400" dirty="0" err="1"/>
              <a:t>Искър</a:t>
            </a:r>
            <a:r>
              <a:rPr lang="ru-RU" sz="2400" dirty="0"/>
              <a:t> и </a:t>
            </a:r>
            <a:r>
              <a:rPr lang="ru-RU" sz="2400" dirty="0" err="1"/>
              <a:t>Тунджа</a:t>
            </a:r>
            <a:r>
              <a:rPr lang="ru-RU" sz="2400" dirty="0"/>
              <a:t>. </a:t>
            </a:r>
            <a:endParaRPr lang="bg-BG" sz="2400"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564ED7A6-D4EE-1EB5-862D-29226B13A866}"/>
              </a:ext>
            </a:extLst>
          </p:cNvPr>
          <p:cNvSpPr txBox="1"/>
          <p:nvPr/>
        </p:nvSpPr>
        <p:spPr>
          <a:xfrm>
            <a:off x="8261684" y="368968"/>
            <a:ext cx="3400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i="1" dirty="0"/>
              <a:t>За реката</a:t>
            </a:r>
          </a:p>
        </p:txBody>
      </p:sp>
    </p:spTree>
    <p:extLst>
      <p:ext uri="{BB962C8B-B14F-4D97-AF65-F5344CB8AC3E}">
        <p14:creationId xmlns:p14="http://schemas.microsoft.com/office/powerpoint/2010/main" val="158590602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3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5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9788383-0E2D-8053-BC7E-AD87C331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87" y="609600"/>
            <a:ext cx="6564574" cy="1330518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Book Antiqua" panose="02040602050305030304" pitchFamily="18" charset="0"/>
              </a:rPr>
              <a:t>Миди в река Марица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3585A00-0441-BD83-E5F0-C33397099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991" r="6736" b="-1"/>
          <a:stretch/>
        </p:blipFill>
        <p:spPr>
          <a:xfrm>
            <a:off x="0" y="-64831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01604AF-C92D-1CE5-5914-39A9A5B98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555" r="15964" b="2"/>
          <a:stretch/>
        </p:blipFill>
        <p:spPr>
          <a:xfrm>
            <a:off x="0" y="3364170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8B1AE43-FC04-CD6E-439C-8EBC8F9A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887" y="2193779"/>
            <a:ext cx="6564573" cy="3908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	</a:t>
            </a:r>
            <a:r>
              <a:rPr lang="ru-RU" sz="2000" dirty="0"/>
              <a:t>„</a:t>
            </a:r>
            <a:r>
              <a:rPr lang="ru-RU" sz="2000" dirty="0" err="1"/>
              <a:t>Всичко</a:t>
            </a:r>
            <a:r>
              <a:rPr lang="ru-RU" sz="2000" dirty="0"/>
              <a:t>, </a:t>
            </a:r>
            <a:r>
              <a:rPr lang="ru-RU" sz="2000" dirty="0" err="1"/>
              <a:t>което</a:t>
            </a:r>
            <a:r>
              <a:rPr lang="ru-RU" sz="2000" dirty="0"/>
              <a:t> </a:t>
            </a:r>
            <a:r>
              <a:rPr lang="ru-RU" sz="2000" dirty="0" err="1"/>
              <a:t>някога</a:t>
            </a:r>
            <a:r>
              <a:rPr lang="ru-RU" sz="2000" dirty="0"/>
              <a:t> е било </a:t>
            </a:r>
            <a:r>
              <a:rPr lang="ru-RU" sz="2000" dirty="0" err="1"/>
              <a:t>благословено</a:t>
            </a:r>
            <a:r>
              <a:rPr lang="ru-RU" sz="2000" dirty="0"/>
              <a:t> от </a:t>
            </a:r>
            <a:r>
              <a:rPr lang="ru-RU" sz="2000" dirty="0" err="1"/>
              <a:t>разливането</a:t>
            </a:r>
            <a:r>
              <a:rPr lang="ru-RU" sz="2000" dirty="0"/>
              <a:t> на Марица, </a:t>
            </a:r>
            <a:r>
              <a:rPr lang="ru-RU" sz="2000" dirty="0" err="1"/>
              <a:t>сега</a:t>
            </a:r>
            <a:r>
              <a:rPr lang="ru-RU" sz="2000" dirty="0"/>
              <a:t> не </a:t>
            </a:r>
            <a:r>
              <a:rPr lang="ru-RU" sz="2000" dirty="0" err="1"/>
              <a:t>съществува</a:t>
            </a:r>
            <a:r>
              <a:rPr lang="ru-RU" sz="2000" dirty="0"/>
              <a:t>“. </a:t>
            </a:r>
            <a:r>
              <a:rPr lang="ru-RU" sz="2000" dirty="0" err="1"/>
              <a:t>Думите</a:t>
            </a:r>
            <a:r>
              <a:rPr lang="ru-RU" sz="2000" dirty="0"/>
              <a:t> </a:t>
            </a:r>
            <a:r>
              <a:rPr lang="ru-RU" sz="2000" dirty="0" err="1"/>
              <a:t>са</a:t>
            </a:r>
            <a:r>
              <a:rPr lang="ru-RU" sz="2000" dirty="0"/>
              <a:t> на Борислав Борисов – биолог, орнитолог и </a:t>
            </a:r>
            <a:r>
              <a:rPr lang="ru-RU" sz="2000" dirty="0" err="1"/>
              <a:t>експерт</a:t>
            </a:r>
            <a:r>
              <a:rPr lang="ru-RU" sz="2000" dirty="0"/>
              <a:t> с </a:t>
            </a:r>
            <a:r>
              <a:rPr lang="ru-RU" sz="2000" dirty="0" err="1"/>
              <a:t>дългогодишни</a:t>
            </a:r>
            <a:r>
              <a:rPr lang="ru-RU" sz="2000" dirty="0"/>
              <a:t> наблюдения </a:t>
            </a:r>
            <a:r>
              <a:rPr lang="ru-RU" sz="2000" dirty="0" err="1"/>
              <a:t>върху</a:t>
            </a:r>
            <a:r>
              <a:rPr lang="ru-RU" sz="2000" dirty="0"/>
              <a:t> </a:t>
            </a:r>
            <a:r>
              <a:rPr lang="ru-RU" sz="2000" dirty="0" err="1"/>
              <a:t>биоразнообразието</a:t>
            </a:r>
            <a:r>
              <a:rPr lang="ru-RU" sz="2000" dirty="0"/>
              <a:t> в </a:t>
            </a:r>
            <a:r>
              <a:rPr lang="ru-RU" sz="2000" dirty="0" err="1"/>
              <a:t>Маришкия</a:t>
            </a:r>
            <a:r>
              <a:rPr lang="ru-RU" sz="2000" dirty="0"/>
              <a:t> речен </a:t>
            </a:r>
            <a:r>
              <a:rPr lang="ru-RU" sz="2000" dirty="0" err="1"/>
              <a:t>басейн</a:t>
            </a:r>
            <a:r>
              <a:rPr lang="ru-RU" sz="2000" dirty="0"/>
              <a:t>. </a:t>
            </a:r>
            <a:r>
              <a:rPr lang="ru-RU" sz="2000" dirty="0" err="1"/>
              <a:t>Доказателство</a:t>
            </a:r>
            <a:r>
              <a:rPr lang="ru-RU" sz="2000" dirty="0"/>
              <a:t> за </a:t>
            </a:r>
            <a:r>
              <a:rPr lang="ru-RU" sz="2000" dirty="0" err="1"/>
              <a:t>това</a:t>
            </a:r>
            <a:r>
              <a:rPr lang="ru-RU" sz="2000" dirty="0"/>
              <a:t> </a:t>
            </a:r>
            <a:r>
              <a:rPr lang="ru-RU" sz="2000" dirty="0" err="1"/>
              <a:t>са</a:t>
            </a:r>
            <a:r>
              <a:rPr lang="ru-RU" sz="2000" dirty="0"/>
              <a:t> </a:t>
            </a:r>
            <a:r>
              <a:rPr lang="ru-RU" sz="2000" dirty="0" err="1"/>
              <a:t>двата</a:t>
            </a:r>
            <a:r>
              <a:rPr lang="ru-RU" sz="2000" dirty="0"/>
              <a:t> вида миди, с </a:t>
            </a:r>
            <a:r>
              <a:rPr lang="ru-RU" sz="2000" dirty="0" err="1"/>
              <a:t>които</a:t>
            </a:r>
            <a:r>
              <a:rPr lang="ru-RU" sz="2000" dirty="0"/>
              <a:t> се </a:t>
            </a:r>
            <a:r>
              <a:rPr lang="ru-RU" sz="2000" dirty="0" err="1"/>
              <a:t>сблъскахме</a:t>
            </a:r>
            <a:r>
              <a:rPr lang="ru-RU" sz="2000" dirty="0"/>
              <a:t> по </a:t>
            </a:r>
            <a:r>
              <a:rPr lang="ru-RU" sz="2000" dirty="0" err="1"/>
              <a:t>време</a:t>
            </a:r>
            <a:r>
              <a:rPr lang="ru-RU" sz="2000" dirty="0"/>
              <a:t> на </a:t>
            </a:r>
            <a:r>
              <a:rPr lang="ru-RU" sz="2000" dirty="0" err="1"/>
              <a:t>нашето</a:t>
            </a:r>
            <a:r>
              <a:rPr lang="ru-RU" sz="2000" dirty="0"/>
              <a:t> </a:t>
            </a:r>
            <a:r>
              <a:rPr lang="ru-RU" sz="2000" dirty="0" err="1"/>
              <a:t>изследване</a:t>
            </a:r>
            <a:r>
              <a:rPr lang="ru-RU" sz="2000" dirty="0"/>
              <a:t>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000" i="1" dirty="0"/>
              <a:t>Unio </a:t>
            </a:r>
            <a:r>
              <a:rPr lang="en-US" sz="2000" i="1" dirty="0" err="1"/>
              <a:t>pictorum</a:t>
            </a:r>
            <a:r>
              <a:rPr lang="en-US" sz="2000" i="1" dirty="0"/>
              <a:t> </a:t>
            </a:r>
            <a:r>
              <a:rPr lang="bg-BG" sz="2000" dirty="0"/>
              <a:t>-</a:t>
            </a:r>
            <a:r>
              <a:rPr lang="en-US" sz="2000" dirty="0"/>
              <a:t> o</a:t>
            </a:r>
            <a:r>
              <a:rPr lang="bg-BG" sz="2000" dirty="0" err="1"/>
              <a:t>бикновена</a:t>
            </a:r>
            <a:r>
              <a:rPr lang="bg-BG" sz="2000" dirty="0"/>
              <a:t> речна мида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000" i="1" dirty="0"/>
              <a:t>Corbicula </a:t>
            </a:r>
            <a:r>
              <a:rPr lang="en-US" sz="2000" i="1" dirty="0" err="1"/>
              <a:t>fluminea</a:t>
            </a:r>
            <a:endParaRPr lang="bg-BG" sz="2000" i="1" dirty="0"/>
          </a:p>
        </p:txBody>
      </p:sp>
    </p:spTree>
    <p:extLst>
      <p:ext uri="{BB962C8B-B14F-4D97-AF65-F5344CB8AC3E}">
        <p14:creationId xmlns:p14="http://schemas.microsoft.com/office/powerpoint/2010/main" val="5445441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71C0ABC9-2379-0CE1-46E7-545FB8CEFF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710990" cy="6858000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B1E19F84-764E-7012-53BF-3551EE971C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2653" y="0"/>
            <a:ext cx="6609347" cy="6857999"/>
          </a:xfrm>
          <a:prstGeom prst="rect">
            <a:avLst/>
          </a:prstGeom>
        </p:spPr>
      </p:pic>
      <p:sp>
        <p:nvSpPr>
          <p:cNvPr id="7" name="Текстов контейнер 6">
            <a:extLst>
              <a:ext uri="{FF2B5EF4-FFF2-40B4-BE49-F238E27FC236}">
                <a16:creationId xmlns:a16="http://schemas.microsoft.com/office/drawing/2014/main" id="{34AC15FB-59F0-AD63-353B-2BF1F52C9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6225"/>
            <a:ext cx="3932237" cy="465221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chemeClr val="bg1">
                    <a:lumMod val="95000"/>
                  </a:schemeClr>
                </a:solidFill>
              </a:rPr>
              <a:t>Corbicula </a:t>
            </a:r>
            <a:r>
              <a:rPr lang="en-US" sz="2800" b="1" i="1" dirty="0" err="1">
                <a:solidFill>
                  <a:schemeClr val="bg1">
                    <a:lumMod val="95000"/>
                  </a:schemeClr>
                </a:solidFill>
              </a:rPr>
              <a:t>fluminea</a:t>
            </a:r>
            <a:endParaRPr lang="bg-BG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B0BBC254-DD53-D393-DDD2-8A9ED2B6294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-45620"/>
            <a:ext cx="3625516" cy="568909"/>
          </a:xfrm>
        </p:spPr>
        <p:txBody>
          <a:bodyPr/>
          <a:lstStyle/>
          <a:p>
            <a:pPr marL="0" indent="0">
              <a:buNone/>
            </a:pPr>
            <a:r>
              <a:rPr lang="bg-BG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Unio pictorum</a:t>
            </a:r>
            <a:endParaRPr lang="bg-BG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22B18D92-9378-686A-EFE1-51296B680CD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-1" y="662781"/>
            <a:ext cx="5157788" cy="3684588"/>
          </a:xfrm>
        </p:spPr>
        <p:txBody>
          <a:bodyPr/>
          <a:lstStyle/>
          <a:p>
            <a:pPr algn="ctr"/>
            <a:r>
              <a:rPr lang="ru-RU" i="1" dirty="0" err="1">
                <a:solidFill>
                  <a:schemeClr val="bg1"/>
                </a:solidFill>
              </a:rPr>
              <a:t>Unio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pictorum</a:t>
            </a:r>
            <a:r>
              <a:rPr lang="ru-RU" dirty="0">
                <a:solidFill>
                  <a:schemeClr val="bg1"/>
                </a:solidFill>
              </a:rPr>
              <a:t> е вид </a:t>
            </a:r>
            <a:r>
              <a:rPr lang="ru-RU" dirty="0" err="1">
                <a:solidFill>
                  <a:schemeClr val="bg1"/>
                </a:solidFill>
              </a:rPr>
              <a:t>мида</a:t>
            </a:r>
            <a:r>
              <a:rPr lang="ru-RU" dirty="0">
                <a:solidFill>
                  <a:schemeClr val="bg1"/>
                </a:solidFill>
              </a:rPr>
              <a:t> от семейство </a:t>
            </a:r>
            <a:r>
              <a:rPr lang="ru-RU" i="1" dirty="0" err="1">
                <a:solidFill>
                  <a:schemeClr val="bg1"/>
                </a:solidFill>
              </a:rPr>
              <a:t>Unionidae</a:t>
            </a:r>
            <a:r>
              <a:rPr lang="ru-RU" dirty="0">
                <a:solidFill>
                  <a:schemeClr val="bg1"/>
                </a:solidFill>
              </a:rPr>
              <a:t>. За </a:t>
            </a:r>
            <a:r>
              <a:rPr lang="ru-RU" dirty="0" err="1">
                <a:solidFill>
                  <a:schemeClr val="bg1"/>
                </a:solidFill>
              </a:rPr>
              <a:t>България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тя</a:t>
            </a:r>
            <a:r>
              <a:rPr lang="ru-RU" dirty="0">
                <a:solidFill>
                  <a:schemeClr val="bg1"/>
                </a:solidFill>
              </a:rPr>
              <a:t> не е </a:t>
            </a:r>
            <a:r>
              <a:rPr lang="ru-RU" dirty="0" err="1">
                <a:solidFill>
                  <a:schemeClr val="bg1"/>
                </a:solidFill>
              </a:rPr>
              <a:t>застрашен</a:t>
            </a:r>
            <a:r>
              <a:rPr lang="ru-RU" dirty="0">
                <a:solidFill>
                  <a:schemeClr val="bg1"/>
                </a:solidFill>
              </a:rPr>
              <a:t> вид;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ru-RU" i="1" dirty="0" err="1">
                <a:solidFill>
                  <a:schemeClr val="bg1"/>
                </a:solidFill>
              </a:rPr>
              <a:t>Unio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pictorum</a:t>
            </a:r>
            <a:r>
              <a:rPr lang="ru-RU" dirty="0">
                <a:solidFill>
                  <a:schemeClr val="bg1"/>
                </a:solidFill>
              </a:rPr>
              <a:t> е вид </a:t>
            </a:r>
            <a:r>
              <a:rPr lang="ru-RU" dirty="0" err="1">
                <a:solidFill>
                  <a:schemeClr val="bg1"/>
                </a:solidFill>
              </a:rPr>
              <a:t>средно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голяма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сладководна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мида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черупката</a:t>
            </a:r>
            <a:r>
              <a:rPr lang="ru-RU" dirty="0">
                <a:solidFill>
                  <a:schemeClr val="bg1"/>
                </a:solidFill>
              </a:rPr>
              <a:t> е </a:t>
            </a:r>
            <a:r>
              <a:rPr lang="ru-RU" dirty="0" err="1">
                <a:solidFill>
                  <a:schemeClr val="bg1"/>
                </a:solidFill>
              </a:rPr>
              <a:t>удължено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елиптична</a:t>
            </a:r>
            <a:r>
              <a:rPr lang="ru-RU" dirty="0">
                <a:solidFill>
                  <a:schemeClr val="bg1"/>
                </a:solidFill>
              </a:rPr>
              <a:t>, с </a:t>
            </a:r>
            <a:r>
              <a:rPr lang="ru-RU" dirty="0" err="1">
                <a:solidFill>
                  <a:schemeClr val="bg1"/>
                </a:solidFill>
              </a:rPr>
              <a:t>размери</a:t>
            </a:r>
            <a:r>
              <a:rPr lang="ru-RU" dirty="0">
                <a:solidFill>
                  <a:schemeClr val="bg1"/>
                </a:solidFill>
              </a:rPr>
              <a:t> 8-10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en-US" dirty="0">
                <a:solidFill>
                  <a:schemeClr val="bg1"/>
                </a:solidFill>
              </a:rPr>
              <a:t>m; 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8" name="Контейнер за съдържание 7">
            <a:extLst>
              <a:ext uri="{FF2B5EF4-FFF2-40B4-BE49-F238E27FC236}">
                <a16:creationId xmlns:a16="http://schemas.microsoft.com/office/drawing/2014/main" id="{315F62C3-9484-F2FB-2B72-35388E07A3E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997576" y="662781"/>
            <a:ext cx="5183187" cy="3684588"/>
          </a:xfrm>
        </p:spPr>
        <p:txBody>
          <a:bodyPr/>
          <a:lstStyle/>
          <a:p>
            <a:pPr algn="ctr"/>
            <a:r>
              <a:rPr lang="ru-RU" i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Corbicula</a:t>
            </a:r>
            <a:r>
              <a:rPr lang="ru-RU" i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fluminalis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е вид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мида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от семейство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Cyrenidae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. За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България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bg-BG" dirty="0">
                <a:solidFill>
                  <a:schemeClr val="tx2">
                    <a:lumMod val="10000"/>
                    <a:lumOff val="90000"/>
                  </a:schemeClr>
                </a:solidFill>
              </a:rPr>
              <a:t>тя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е инвазивен вид</a:t>
            </a:r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; </a:t>
            </a:r>
            <a:endParaRPr lang="ru-RU" dirty="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algn="ctr"/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Черупките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са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с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размери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до 5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cm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. На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цвят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са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жълто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-зелени, с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концентрични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кръгове</a:t>
            </a:r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;</a:t>
            </a:r>
            <a:endParaRPr lang="ru-RU" dirty="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296975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E7D044B-2ACF-ED5F-8A73-7557909D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39" y="2237"/>
            <a:ext cx="4368602" cy="1956841"/>
          </a:xfrm>
        </p:spPr>
        <p:txBody>
          <a:bodyPr anchor="b">
            <a:normAutofit/>
          </a:bodyPr>
          <a:lstStyle/>
          <a:p>
            <a:r>
              <a:rPr lang="bg-BG" sz="5400" i="1" dirty="0"/>
              <a:t>Теренно проучване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80D63C1-435F-A9C2-1A61-932CDBD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52" y="2198838"/>
            <a:ext cx="4477132" cy="3776659"/>
          </a:xfrm>
        </p:spPr>
        <p:txBody>
          <a:bodyPr>
            <a:noAutofit/>
          </a:bodyPr>
          <a:lstStyle/>
          <a:p>
            <a:pPr algn="ctr"/>
            <a:r>
              <a:rPr lang="bg-BG" sz="2400" dirty="0"/>
              <a:t>Цел на проучването -откриване на </a:t>
            </a:r>
            <a:r>
              <a:rPr lang="en-US" sz="2400" i="1" dirty="0"/>
              <a:t>Unio </a:t>
            </a:r>
            <a:r>
              <a:rPr lang="en-US" sz="2400" i="1" dirty="0" err="1"/>
              <a:t>pictorum</a:t>
            </a:r>
            <a:r>
              <a:rPr lang="bg-BG" sz="2400" i="1" dirty="0"/>
              <a:t>;</a:t>
            </a:r>
          </a:p>
          <a:p>
            <a:pPr algn="ctr"/>
            <a:r>
              <a:rPr lang="bg-BG" sz="2400" dirty="0"/>
              <a:t>На 24 март 2024 г. нашият екип, състоящ се от Лора, Катерина и </a:t>
            </a:r>
            <a:r>
              <a:rPr lang="bg-BG" sz="2400" dirty="0" err="1"/>
              <a:t>Нира</a:t>
            </a:r>
            <a:r>
              <a:rPr lang="bg-BG" sz="2400" dirty="0"/>
              <a:t>, направи обход по поречието на реката. Изследването започна в 11:00 ч., с координати - 42,18466</a:t>
            </a:r>
            <a:r>
              <a:rPr lang="en-US" sz="2400" dirty="0"/>
              <a:t>º</a:t>
            </a:r>
            <a:r>
              <a:rPr lang="bg-BG" sz="2400" dirty="0"/>
              <a:t> </a:t>
            </a:r>
            <a:r>
              <a:rPr lang="en-US" sz="2400" dirty="0"/>
              <a:t>C,</a:t>
            </a:r>
            <a:r>
              <a:rPr lang="bg-BG" sz="2400" dirty="0"/>
              <a:t> </a:t>
            </a:r>
            <a:r>
              <a:rPr lang="en-US" sz="2400" dirty="0"/>
              <a:t>24,</a:t>
            </a:r>
            <a:r>
              <a:rPr lang="bg-BG" sz="2400" dirty="0"/>
              <a:t> </a:t>
            </a:r>
            <a:r>
              <a:rPr lang="en-US" sz="2400" dirty="0"/>
              <a:t>30820º</a:t>
            </a:r>
            <a:r>
              <a:rPr lang="bg-BG" sz="2400" dirty="0"/>
              <a:t> И.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F4A4245-C378-0086-3DCA-A149D36F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769" r="1" b="3412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80203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36DC885-D274-FE5D-3573-D0F696AE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4669978"/>
            <a:ext cx="4694321" cy="1073096"/>
          </a:xfrm>
        </p:spPr>
        <p:txBody>
          <a:bodyPr anchor="t">
            <a:normAutofit fontScale="90000"/>
          </a:bodyPr>
          <a:lstStyle/>
          <a:p>
            <a:r>
              <a:rPr lang="bg-BG" sz="3100" i="1" dirty="0">
                <a:solidFill>
                  <a:schemeClr val="bg1"/>
                </a:solidFill>
              </a:rPr>
              <a:t>Проучването ни протече със следните резултати: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574A7AE-D365-84C7-F950-9614F49C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792" b="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CCCB84D-D8F9-540A-75C9-3DF72D7B4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313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8C32931-5691-5960-43A4-419CD1A96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069" b="6783"/>
          <a:stretch/>
        </p:blipFill>
        <p:spPr>
          <a:xfrm>
            <a:off x="8125538" y="0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38" name="Group 2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2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25569F1-821F-6569-00D3-E4D12512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869" y="4008409"/>
            <a:ext cx="7287338" cy="2472684"/>
          </a:xfrm>
        </p:spPr>
        <p:txBody>
          <a:bodyPr>
            <a:noAutofit/>
          </a:bodyPr>
          <a:lstStyle/>
          <a:p>
            <a:r>
              <a:rPr lang="bg-BG" sz="2200" dirty="0">
                <a:solidFill>
                  <a:schemeClr val="bg1">
                    <a:alpha val="80000"/>
                  </a:schemeClr>
                </a:solidFill>
              </a:rPr>
              <a:t>11:12ч. – открита черупка от мида</a:t>
            </a:r>
          </a:p>
          <a:p>
            <a:r>
              <a:rPr lang="bg-BG" sz="2200" dirty="0">
                <a:solidFill>
                  <a:schemeClr val="bg1">
                    <a:alpha val="80000"/>
                  </a:schemeClr>
                </a:solidFill>
              </a:rPr>
              <a:t>11:14ч. – открита жива мида</a:t>
            </a:r>
          </a:p>
          <a:p>
            <a:r>
              <a:rPr lang="bg-BG" sz="2200" dirty="0">
                <a:solidFill>
                  <a:schemeClr val="bg1">
                    <a:alpha val="80000"/>
                  </a:schemeClr>
                </a:solidFill>
              </a:rPr>
              <a:t>11:14ч. – открита втора жива мида</a:t>
            </a:r>
          </a:p>
          <a:p>
            <a:r>
              <a:rPr lang="bg-BG" sz="2200" dirty="0">
                <a:solidFill>
                  <a:schemeClr val="bg1">
                    <a:alpha val="80000"/>
                  </a:schemeClr>
                </a:solidFill>
              </a:rPr>
              <a:t>11:16ч. – открита трета жива мида</a:t>
            </a:r>
          </a:p>
          <a:p>
            <a:r>
              <a:rPr lang="bg-BG" sz="2200" dirty="0">
                <a:solidFill>
                  <a:schemeClr val="bg1">
                    <a:alpha val="80000"/>
                  </a:schemeClr>
                </a:solidFill>
              </a:rPr>
              <a:t>11:28ч. – открита втора черупка от мида</a:t>
            </a:r>
          </a:p>
          <a:p>
            <a:r>
              <a:rPr lang="bg-BG" sz="2200" dirty="0">
                <a:solidFill>
                  <a:schemeClr val="bg1">
                    <a:alpha val="80000"/>
                  </a:schemeClr>
                </a:solidFill>
              </a:rPr>
              <a:t>В периода от 11:30ч. до 12:00ч. – открита поредица от живи миди и черупки.</a:t>
            </a:r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6574A7AE-D365-84C7-F950-9614F49C64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6792" b="1"/>
          <a:stretch/>
        </p:blipFill>
        <p:spPr>
          <a:xfrm>
            <a:off x="0" y="0"/>
            <a:ext cx="4092497" cy="3735659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48C32931-5691-5960-43A4-419CD1A963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8069" b="6783"/>
          <a:stretch/>
        </p:blipFill>
        <p:spPr>
          <a:xfrm>
            <a:off x="8084634" y="0"/>
            <a:ext cx="4107366" cy="3817434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902103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8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124E07B-06D7-1247-02BA-C72CA67C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129" r="2194" b="2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48E3635-2BB9-FFCD-D580-4BA8F29987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693" r="16566" b="-3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5F314C6-C95D-628A-0513-DBFBDCB9E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893" r="9267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E3A82B3C-09EC-1CB6-5A21-074221FFB950}"/>
              </a:ext>
            </a:extLst>
          </p:cNvPr>
          <p:cNvSpPr/>
          <p:nvPr/>
        </p:nvSpPr>
        <p:spPr>
          <a:xfrm>
            <a:off x="616688" y="3472263"/>
            <a:ext cx="10737112" cy="330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 err="1">
                <a:solidFill>
                  <a:schemeClr val="tx1"/>
                </a:solidFill>
              </a:rPr>
              <a:t>Изводи</a:t>
            </a:r>
            <a:r>
              <a:rPr lang="en-US" sz="2400" i="1" dirty="0">
                <a:solidFill>
                  <a:schemeClr val="tx1"/>
                </a:solidFill>
              </a:rPr>
              <a:t> от </a:t>
            </a:r>
            <a:r>
              <a:rPr lang="en-US" sz="2400" i="1" dirty="0" err="1">
                <a:solidFill>
                  <a:schemeClr val="tx1"/>
                </a:solidFill>
              </a:rPr>
              <a:t>проучването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Обходени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bg-BG" sz="2400" dirty="0">
                <a:solidFill>
                  <a:schemeClr val="tx1"/>
                </a:solidFill>
              </a:rPr>
              <a:t>бяха </a:t>
            </a:r>
            <a:r>
              <a:rPr lang="en-US" sz="2400" dirty="0">
                <a:solidFill>
                  <a:schemeClr val="tx1"/>
                </a:solidFill>
              </a:rPr>
              <a:t>2 </a:t>
            </a:r>
            <a:r>
              <a:rPr lang="en-US" sz="2400" dirty="0" err="1">
                <a:solidFill>
                  <a:schemeClr val="tx1"/>
                </a:solidFill>
              </a:rPr>
              <a:t>кm</a:t>
            </a:r>
            <a:r>
              <a:rPr lang="en-US" sz="2400" dirty="0">
                <a:solidFill>
                  <a:schemeClr val="tx1"/>
                </a:solidFill>
              </a:rPr>
              <a:t> от </a:t>
            </a:r>
            <a:r>
              <a:rPr lang="en-US" sz="2400" dirty="0" err="1">
                <a:solidFill>
                  <a:schemeClr val="tx1"/>
                </a:solidFill>
              </a:rPr>
              <a:t>началната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точк</a:t>
            </a:r>
            <a:r>
              <a:rPr lang="bg-BG" sz="2400" dirty="0">
                <a:solidFill>
                  <a:schemeClr val="tx1"/>
                </a:solidFill>
              </a:rPr>
              <a:t>а </a:t>
            </a:r>
            <a:r>
              <a:rPr lang="en-US" sz="2400" dirty="0">
                <a:solidFill>
                  <a:schemeClr val="tx1"/>
                </a:solidFill>
              </a:rPr>
              <a:t>в </a:t>
            </a:r>
            <a:r>
              <a:rPr lang="en-US" sz="2400" dirty="0" err="1">
                <a:solidFill>
                  <a:schemeClr val="tx1"/>
                </a:solidFill>
              </a:rPr>
              <a:t>посока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изток</a:t>
            </a:r>
            <a:r>
              <a:rPr lang="en-US" sz="2400" dirty="0">
                <a:solidFill>
                  <a:schemeClr val="tx1"/>
                </a:solidFill>
              </a:rPr>
              <a:t> по </a:t>
            </a:r>
            <a:r>
              <a:rPr lang="en-US" sz="2400" dirty="0" err="1">
                <a:solidFill>
                  <a:schemeClr val="tx1"/>
                </a:solidFill>
              </a:rPr>
              <a:t>течението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реката</a:t>
            </a:r>
            <a:r>
              <a:rPr lang="bg-BG" sz="2400" dirty="0">
                <a:solidFill>
                  <a:schemeClr val="tx1"/>
                </a:solidFill>
              </a:rPr>
              <a:t>; </a:t>
            </a:r>
            <a:endParaRPr lang="en-US" sz="24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Видът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Corbicula </a:t>
            </a:r>
            <a:r>
              <a:rPr lang="en-US" sz="2400" i="1" dirty="0" err="1">
                <a:solidFill>
                  <a:schemeClr val="tx1"/>
                </a:solidFill>
              </a:rPr>
              <a:t>fluminea</a:t>
            </a:r>
            <a:r>
              <a:rPr lang="en-US" sz="2400" dirty="0">
                <a:solidFill>
                  <a:schemeClr val="tx1"/>
                </a:solidFill>
              </a:rPr>
              <a:t> е </a:t>
            </a:r>
            <a:r>
              <a:rPr lang="en-US" sz="2400" dirty="0" err="1">
                <a:solidFill>
                  <a:schemeClr val="tx1"/>
                </a:solidFill>
              </a:rPr>
              <a:t>често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срещан</a:t>
            </a:r>
            <a:r>
              <a:rPr lang="en-US" sz="2400" dirty="0">
                <a:solidFill>
                  <a:schemeClr val="tx1"/>
                </a:solidFill>
              </a:rPr>
              <a:t> в </a:t>
            </a:r>
            <a:r>
              <a:rPr lang="en-US" sz="2400" dirty="0" err="1">
                <a:solidFill>
                  <a:schemeClr val="tx1"/>
                </a:solidFill>
              </a:rPr>
              <a:t>реката</a:t>
            </a:r>
            <a:r>
              <a:rPr lang="en-US" sz="2400" dirty="0">
                <a:solidFill>
                  <a:schemeClr val="tx1"/>
                </a:solidFill>
              </a:rPr>
              <a:t> в </a:t>
            </a:r>
            <a:r>
              <a:rPr lang="en-US" sz="2400" dirty="0" err="1">
                <a:solidFill>
                  <a:schemeClr val="tx1"/>
                </a:solidFill>
              </a:rPr>
              <a:t>различни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размери</a:t>
            </a:r>
            <a:r>
              <a:rPr lang="bg-BG" sz="2400" dirty="0">
                <a:solidFill>
                  <a:schemeClr val="tx1"/>
                </a:solidFill>
              </a:rPr>
              <a:t>;</a:t>
            </a:r>
            <a:endParaRPr lang="en-US" sz="24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bg-BG" sz="2400" dirty="0">
                <a:solidFill>
                  <a:schemeClr val="tx1"/>
                </a:solidFill>
              </a:rPr>
              <a:t>От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вид</a:t>
            </a:r>
            <a:r>
              <a:rPr lang="bg-BG" sz="2400" dirty="0">
                <a:solidFill>
                  <a:schemeClr val="tx1"/>
                </a:solidFill>
              </a:rPr>
              <a:t>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Unio </a:t>
            </a:r>
            <a:r>
              <a:rPr lang="en-US" sz="2400" i="1" dirty="0" err="1">
                <a:solidFill>
                  <a:schemeClr val="tx1"/>
                </a:solidFill>
              </a:rPr>
              <a:t>pictorum</a:t>
            </a:r>
            <a:r>
              <a:rPr lang="bg-BG" sz="2400" i="1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открихме</a:t>
            </a:r>
            <a:r>
              <a:rPr lang="en-US" sz="2400" dirty="0">
                <a:solidFill>
                  <a:schemeClr val="tx1"/>
                </a:solidFill>
              </a:rPr>
              <a:t> нито един жив </a:t>
            </a:r>
            <a:r>
              <a:rPr lang="en-US" sz="2400" dirty="0" err="1">
                <a:solidFill>
                  <a:schemeClr val="tx1"/>
                </a:solidFill>
              </a:rPr>
              <a:t>представител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само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стари</a:t>
            </a:r>
            <a:r>
              <a:rPr lang="en-US" sz="2400" dirty="0">
                <a:solidFill>
                  <a:schemeClr val="tx1"/>
                </a:solidFill>
              </a:rPr>
              <a:t> и </a:t>
            </a:r>
            <a:r>
              <a:rPr lang="bg-BG" sz="2400" dirty="0">
                <a:solidFill>
                  <a:schemeClr val="tx1"/>
                </a:solidFill>
              </a:rPr>
              <a:t>с </a:t>
            </a:r>
            <a:r>
              <a:rPr lang="en-US" sz="2400" dirty="0" err="1">
                <a:solidFill>
                  <a:schemeClr val="tx1"/>
                </a:solidFill>
              </a:rPr>
              <a:t>нарушен</a:t>
            </a:r>
            <a:r>
              <a:rPr lang="bg-BG" sz="2400" dirty="0">
                <a:solidFill>
                  <a:schemeClr val="tx1"/>
                </a:solidFill>
              </a:rPr>
              <a:t>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цял</a:t>
            </a:r>
            <a:r>
              <a:rPr lang="bg-BG" sz="2400" dirty="0">
                <a:solidFill>
                  <a:schemeClr val="tx1"/>
                </a:solidFill>
              </a:rPr>
              <a:t>о</a:t>
            </a:r>
            <a:r>
              <a:rPr lang="en-US" sz="2400" dirty="0" err="1">
                <a:solidFill>
                  <a:schemeClr val="tx1"/>
                </a:solidFill>
              </a:rPr>
              <a:t>ст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черупки</a:t>
            </a:r>
            <a:r>
              <a:rPr lang="bg-BG" sz="2400" dirty="0">
                <a:solidFill>
                  <a:schemeClr val="tx1"/>
                </a:solidFill>
              </a:rPr>
              <a:t>, което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bg-BG" sz="2400" dirty="0">
                <a:solidFill>
                  <a:schemeClr val="tx1"/>
                </a:solidFill>
              </a:rPr>
              <a:t>означава, че видът е съществувал в дадения ареал.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3124E07B-06D7-1247-02BA-C72CA67C80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129" r="2194" b="2"/>
          <a:stretch/>
        </p:blipFill>
        <p:spPr>
          <a:xfrm>
            <a:off x="0" y="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48E3635-2BB9-FFCD-D580-4BA8F2998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693" r="16566" b="-3"/>
          <a:stretch/>
        </p:blipFill>
        <p:spPr>
          <a:xfrm>
            <a:off x="4026593" y="0"/>
            <a:ext cx="4094150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438423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D7F3BD18-ACF4-D62C-1F58-B3C12588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i="1" dirty="0"/>
              <a:t>Кадри от </a:t>
            </a:r>
            <a:r>
              <a:rPr lang="bg-BG" i="1" dirty="0" err="1"/>
              <a:t>проучавнето</a:t>
            </a:r>
            <a:endParaRPr lang="bg-BG" i="1" dirty="0"/>
          </a:p>
        </p:txBody>
      </p:sp>
      <p:pic>
        <p:nvPicPr>
          <p:cNvPr id="7" name="1712153639345762">
            <a:hlinkClick r:id="" action="ppaction://media"/>
            <a:extLst>
              <a:ext uri="{FF2B5EF4-FFF2-40B4-BE49-F238E27FC236}">
                <a16:creationId xmlns:a16="http://schemas.microsoft.com/office/drawing/2014/main" id="{29040F47-14E5-C9FC-BD9C-96BC8C451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1828" y="1860774"/>
            <a:ext cx="8221980" cy="46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32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DF1871F-1ADD-96A9-D75A-F9AF9253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i="1" dirty="0" err="1"/>
              <a:t>Устройство</a:t>
            </a:r>
            <a:r>
              <a:rPr lang="en-US" sz="4400" i="1" dirty="0"/>
              <a:t> на </a:t>
            </a:r>
            <a:r>
              <a:rPr lang="en-US" sz="4400" i="1" dirty="0" err="1"/>
              <a:t>мидите</a:t>
            </a:r>
            <a:endParaRPr lang="en-US" sz="4400" i="1" dirty="0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4C52EC3-57D4-BFF1-46CE-62FCCCAC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927" r="10024" b="-2"/>
          <a:stretch/>
        </p:blipFill>
        <p:spPr>
          <a:xfrm>
            <a:off x="0" y="3105149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87A54152-0EE9-FF38-EE4E-C72A73CF1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9414" y="12832"/>
            <a:ext cx="5977083" cy="6845165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Характерна</a:t>
            </a:r>
            <a:r>
              <a:rPr lang="en-US" sz="2400" dirty="0"/>
              <a:t> </a:t>
            </a:r>
            <a:r>
              <a:rPr lang="en-US" sz="2400" dirty="0" err="1"/>
              <a:t>особеност</a:t>
            </a:r>
            <a:r>
              <a:rPr lang="en-US" sz="2400" dirty="0"/>
              <a:t> </a:t>
            </a:r>
            <a:r>
              <a:rPr lang="bg-BG" sz="2400" dirty="0"/>
              <a:t>н</a:t>
            </a:r>
            <a:r>
              <a:rPr lang="en-US" sz="2400" dirty="0"/>
              <a:t>а </a:t>
            </a:r>
            <a:r>
              <a:rPr lang="en-US" sz="2400" dirty="0" err="1"/>
              <a:t>мидите</a:t>
            </a:r>
            <a:r>
              <a:rPr lang="en-US" sz="2400" dirty="0"/>
              <a:t> е </a:t>
            </a:r>
            <a:r>
              <a:rPr lang="en-US" sz="2400" dirty="0" err="1"/>
              <a:t>закърнялата</a:t>
            </a:r>
            <a:r>
              <a:rPr lang="en-US" sz="2400" dirty="0"/>
              <a:t> </a:t>
            </a:r>
            <a:r>
              <a:rPr lang="en-US" sz="2400" dirty="0" err="1"/>
              <a:t>глава</a:t>
            </a:r>
            <a:r>
              <a:rPr lang="en-US" sz="2400" dirty="0"/>
              <a:t>. </a:t>
            </a:r>
            <a:r>
              <a:rPr lang="en-US" sz="2400" dirty="0" err="1"/>
              <a:t>Мантията</a:t>
            </a:r>
            <a:r>
              <a:rPr lang="en-US" sz="2400" dirty="0"/>
              <a:t> </a:t>
            </a:r>
            <a:r>
              <a:rPr lang="en-US" sz="2400" dirty="0" err="1"/>
              <a:t>покрива</a:t>
            </a:r>
            <a:r>
              <a:rPr lang="en-US" sz="2400" dirty="0"/>
              <a:t> </a:t>
            </a:r>
            <a:r>
              <a:rPr lang="en-US" sz="2400" dirty="0" err="1"/>
              <a:t>изцяло</a:t>
            </a:r>
            <a:r>
              <a:rPr lang="en-US" sz="2400" dirty="0"/>
              <a:t> </a:t>
            </a:r>
            <a:r>
              <a:rPr lang="en-US" sz="2400" dirty="0" err="1"/>
              <a:t>тялото</a:t>
            </a:r>
            <a:r>
              <a:rPr lang="bg-BG" sz="240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като</a:t>
            </a:r>
            <a:r>
              <a:rPr lang="en-US" sz="2400" dirty="0"/>
              <a:t> </a:t>
            </a:r>
            <a:r>
              <a:rPr lang="en-US" sz="2400" dirty="0" err="1"/>
              <a:t>образува</a:t>
            </a:r>
            <a:r>
              <a:rPr lang="en-US" sz="2400" dirty="0"/>
              <a:t> </a:t>
            </a:r>
            <a:r>
              <a:rPr lang="en-US" sz="2400" dirty="0" err="1"/>
              <a:t>две</a:t>
            </a:r>
            <a:r>
              <a:rPr lang="en-US" sz="2400" dirty="0"/>
              <a:t> </a:t>
            </a:r>
            <a:r>
              <a:rPr lang="en-US" sz="2400" dirty="0" err="1"/>
              <a:t>странични</a:t>
            </a:r>
            <a:r>
              <a:rPr lang="en-US" sz="2400" dirty="0"/>
              <a:t> </a:t>
            </a:r>
            <a:r>
              <a:rPr lang="en-US" sz="2400" dirty="0" err="1"/>
              <a:t>гънки</a:t>
            </a:r>
            <a:r>
              <a:rPr lang="en-US" sz="2400" dirty="0"/>
              <a:t>. </a:t>
            </a:r>
            <a:endParaRPr lang="bg-BG" sz="2400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първи</a:t>
            </a:r>
            <a:r>
              <a:rPr lang="en-US" sz="2400" dirty="0"/>
              <a:t> </a:t>
            </a:r>
            <a:r>
              <a:rPr lang="en-US" sz="2400" dirty="0" err="1"/>
              <a:t>път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появява</a:t>
            </a:r>
            <a:r>
              <a:rPr lang="en-US" sz="2400" dirty="0"/>
              <a:t> </a:t>
            </a:r>
            <a:r>
              <a:rPr lang="en-US" sz="2400" dirty="0" err="1"/>
              <a:t>сърце</a:t>
            </a:r>
            <a:r>
              <a:rPr lang="en-US" sz="2400" dirty="0"/>
              <a:t>. </a:t>
            </a:r>
            <a:endParaRPr lang="bg-BG" sz="2400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Отделителната</a:t>
            </a:r>
            <a:r>
              <a:rPr lang="en-US" sz="2400" dirty="0"/>
              <a:t> </a:t>
            </a:r>
            <a:r>
              <a:rPr lang="en-US" sz="2400" dirty="0" err="1"/>
              <a:t>система</a:t>
            </a:r>
            <a:r>
              <a:rPr lang="en-US" sz="2400" dirty="0"/>
              <a:t> е </a:t>
            </a:r>
            <a:r>
              <a:rPr lang="en-US" sz="2400" dirty="0" err="1"/>
              <a:t>съставена</a:t>
            </a:r>
            <a:r>
              <a:rPr lang="en-US" sz="2400" dirty="0"/>
              <a:t> от </a:t>
            </a:r>
            <a:r>
              <a:rPr lang="en-US" sz="2400" dirty="0" err="1"/>
              <a:t>бъбреци</a:t>
            </a:r>
            <a:r>
              <a:rPr lang="en-US" sz="2400" dirty="0"/>
              <a:t>, </a:t>
            </a:r>
            <a:r>
              <a:rPr lang="en-US" sz="2400" dirty="0" err="1"/>
              <a:t>които</a:t>
            </a:r>
            <a:r>
              <a:rPr lang="en-US" sz="2400" dirty="0"/>
              <a:t> </a:t>
            </a:r>
            <a:r>
              <a:rPr lang="en-US" sz="2400" dirty="0" err="1"/>
              <a:t>представляват</a:t>
            </a:r>
            <a:r>
              <a:rPr lang="en-US" sz="2400" dirty="0"/>
              <a:t> </a:t>
            </a:r>
            <a:r>
              <a:rPr lang="en-US" sz="2400" dirty="0" err="1"/>
              <a:t>видоизменени</a:t>
            </a:r>
            <a:r>
              <a:rPr lang="en-US" sz="2400" dirty="0"/>
              <a:t> </a:t>
            </a:r>
            <a:r>
              <a:rPr lang="en-US" sz="2400" dirty="0" err="1"/>
              <a:t>метанефридии</a:t>
            </a:r>
            <a:r>
              <a:rPr lang="en-US" sz="2400" dirty="0"/>
              <a:t>. </a:t>
            </a:r>
            <a:endParaRPr lang="bg-BG" sz="2400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Нервната</a:t>
            </a:r>
            <a:r>
              <a:rPr lang="en-US" sz="2400" dirty="0"/>
              <a:t> </a:t>
            </a:r>
            <a:r>
              <a:rPr lang="en-US" sz="2400" dirty="0" err="1"/>
              <a:t>система</a:t>
            </a:r>
            <a:r>
              <a:rPr lang="en-US" sz="2400" dirty="0"/>
              <a:t> е </a:t>
            </a:r>
            <a:r>
              <a:rPr lang="en-US" sz="2400" dirty="0" err="1"/>
              <a:t>изградена</a:t>
            </a:r>
            <a:r>
              <a:rPr lang="en-US" sz="2400" dirty="0"/>
              <a:t> от </a:t>
            </a:r>
            <a:r>
              <a:rPr lang="en-US" sz="2400" dirty="0" err="1"/>
              <a:t>няколко</a:t>
            </a:r>
            <a:r>
              <a:rPr lang="en-US" sz="2400" dirty="0"/>
              <a:t> </a:t>
            </a:r>
            <a:r>
              <a:rPr lang="en-US" sz="2400" dirty="0" err="1"/>
              <a:t>чифта</a:t>
            </a:r>
            <a:r>
              <a:rPr lang="en-US" sz="2400" dirty="0"/>
              <a:t> </a:t>
            </a:r>
            <a:r>
              <a:rPr lang="en-US" sz="2400" dirty="0" err="1"/>
              <a:t>ганглии</a:t>
            </a:r>
            <a:r>
              <a:rPr lang="en-US" sz="2400" dirty="0"/>
              <a:t>. </a:t>
            </a:r>
            <a:endParaRPr lang="bg-BG" sz="2400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 dirty="0" err="1"/>
              <a:t>Хрилете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еволюирали</a:t>
            </a:r>
            <a:r>
              <a:rPr lang="en-US" sz="2400" dirty="0"/>
              <a:t> в </a:t>
            </a:r>
            <a:r>
              <a:rPr lang="en-US" sz="2400" dirty="0" err="1"/>
              <a:t>ктенидии</a:t>
            </a:r>
            <a:r>
              <a:rPr lang="en-US" sz="2400" dirty="0"/>
              <a:t>, </a:t>
            </a:r>
            <a:r>
              <a:rPr lang="en-US" sz="2400" dirty="0" err="1"/>
              <a:t>специализирани</a:t>
            </a:r>
            <a:r>
              <a:rPr lang="en-US" sz="2400" dirty="0"/>
              <a:t> </a:t>
            </a:r>
            <a:r>
              <a:rPr lang="en-US" sz="2400" dirty="0" err="1"/>
              <a:t>органи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хранене</a:t>
            </a:r>
            <a:r>
              <a:rPr lang="en-US" sz="2400" dirty="0"/>
              <a:t> и </a:t>
            </a:r>
            <a:r>
              <a:rPr lang="en-US" sz="2400" dirty="0" err="1"/>
              <a:t>дишане</a:t>
            </a:r>
            <a:r>
              <a:rPr lang="en-US" sz="2400" dirty="0"/>
              <a:t>. </a:t>
            </a:r>
            <a:r>
              <a:rPr lang="en-US" sz="2400" dirty="0" err="1"/>
              <a:t>Хрилете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много</a:t>
            </a:r>
            <a:r>
              <a:rPr lang="en-US" sz="2400" dirty="0"/>
              <a:t> </a:t>
            </a:r>
            <a:r>
              <a:rPr lang="en-US" sz="2400" dirty="0" err="1"/>
              <a:t>големи</a:t>
            </a:r>
            <a:r>
              <a:rPr lang="en-US" sz="2400" dirty="0"/>
              <a:t> и </a:t>
            </a:r>
            <a:r>
              <a:rPr lang="en-US" sz="2400" dirty="0" err="1"/>
              <a:t>обгръщат</a:t>
            </a:r>
            <a:r>
              <a:rPr lang="en-US" sz="2400" dirty="0"/>
              <a:t> </a:t>
            </a:r>
            <a:r>
              <a:rPr lang="en-US" sz="2400" dirty="0" err="1"/>
              <a:t>тялото</a:t>
            </a:r>
            <a:r>
              <a:rPr lang="en-US" sz="2400" dirty="0"/>
              <a:t> от </a:t>
            </a:r>
            <a:r>
              <a:rPr lang="en-US" sz="2400" dirty="0" err="1"/>
              <a:t>двете</a:t>
            </a:r>
            <a:r>
              <a:rPr lang="en-US" sz="2400" dirty="0"/>
              <a:t> </a:t>
            </a:r>
            <a:r>
              <a:rPr lang="en-US" sz="2400" dirty="0" err="1"/>
              <a:t>страни</a:t>
            </a:r>
            <a:r>
              <a:rPr lang="en-US" sz="2400" dirty="0"/>
              <a:t>. </a:t>
            </a:r>
            <a:r>
              <a:rPr lang="en-US" sz="2400" dirty="0" err="1"/>
              <a:t>Предназначението</a:t>
            </a:r>
            <a:r>
              <a:rPr lang="en-US" sz="2400" dirty="0"/>
              <a:t> </a:t>
            </a:r>
            <a:r>
              <a:rPr lang="en-US" sz="2400" dirty="0" err="1"/>
              <a:t>им</a:t>
            </a:r>
            <a:r>
              <a:rPr lang="en-US" sz="2400" dirty="0"/>
              <a:t> е </a:t>
            </a:r>
            <a:r>
              <a:rPr lang="bg-BG" sz="2400" dirty="0"/>
              <a:t>свързано с дишането и с храненето на мидата</a:t>
            </a:r>
            <a:r>
              <a:rPr lang="en-US" sz="2400" dirty="0"/>
              <a:t> – </a:t>
            </a:r>
            <a:r>
              <a:rPr lang="en-US" sz="2400" dirty="0" err="1"/>
              <a:t>създаваното</a:t>
            </a:r>
            <a:r>
              <a:rPr lang="en-US" sz="2400" dirty="0"/>
              <a:t> от </a:t>
            </a:r>
            <a:r>
              <a:rPr lang="en-US" sz="2400" dirty="0" err="1"/>
              <a:t>тях</a:t>
            </a:r>
            <a:r>
              <a:rPr lang="en-US" sz="2400" dirty="0"/>
              <a:t> </a:t>
            </a:r>
            <a:r>
              <a:rPr lang="en-US" sz="2400" dirty="0" err="1"/>
              <a:t>движение</a:t>
            </a:r>
            <a:r>
              <a:rPr lang="en-US" sz="2400" dirty="0"/>
              <a:t> на </a:t>
            </a:r>
            <a:r>
              <a:rPr lang="en-US" sz="2400" dirty="0" err="1"/>
              <a:t>водата</a:t>
            </a:r>
            <a:r>
              <a:rPr lang="en-US" sz="2400" dirty="0"/>
              <a:t> </a:t>
            </a:r>
            <a:r>
              <a:rPr lang="en-US" sz="2400" dirty="0" err="1"/>
              <a:t>довежда</a:t>
            </a:r>
            <a:r>
              <a:rPr lang="en-US" sz="2400" dirty="0"/>
              <a:t> </a:t>
            </a:r>
            <a:r>
              <a:rPr lang="en-US" sz="2400" dirty="0" err="1"/>
              <a:t>планктона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устата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887646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1009</Words>
  <Application>Microsoft Office PowerPoint</Application>
  <PresentationFormat>Широк екран</PresentationFormat>
  <Paragraphs>56</Paragraphs>
  <Slides>16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4" baseType="lpstr">
      <vt:lpstr>Meiryo</vt:lpstr>
      <vt:lpstr>Aptos</vt:lpstr>
      <vt:lpstr>Aptos Display</vt:lpstr>
      <vt:lpstr>Arial</vt:lpstr>
      <vt:lpstr>Book Antiqua</vt:lpstr>
      <vt:lpstr>Courier New</vt:lpstr>
      <vt:lpstr>Wingdings</vt:lpstr>
      <vt:lpstr>Тема на Office</vt:lpstr>
      <vt:lpstr>Мидите в река Марица и изчезването им</vt:lpstr>
      <vt:lpstr>Презентация на PowerPoint</vt:lpstr>
      <vt:lpstr>Миди в река Марица</vt:lpstr>
      <vt:lpstr>Презентация на PowerPoint</vt:lpstr>
      <vt:lpstr>Теренно проучване</vt:lpstr>
      <vt:lpstr>Проучването ни протече със следните резултати:</vt:lpstr>
      <vt:lpstr>Презентация на PowerPoint</vt:lpstr>
      <vt:lpstr>Кадри от проучавнето</vt:lpstr>
      <vt:lpstr>Устройство на мидите</vt:lpstr>
      <vt:lpstr>Значение на мидите</vt:lpstr>
      <vt:lpstr>Проблем!</vt:lpstr>
      <vt:lpstr>Презентация на PowerPoint</vt:lpstr>
      <vt:lpstr>Какво трябва да направим?</vt:lpstr>
      <vt:lpstr>Презентация на PowerPoint</vt:lpstr>
      <vt:lpstr>Презентация на PowerPoint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Мидите в река Марица и изчезването им</dc:title>
  <dc:creator>Вероника И. Ежова</dc:creator>
  <cp:lastModifiedBy>Божидара З. Пепелова</cp:lastModifiedBy>
  <cp:revision>25</cp:revision>
  <dcterms:created xsi:type="dcterms:W3CDTF">2024-04-03T12:19:06Z</dcterms:created>
  <dcterms:modified xsi:type="dcterms:W3CDTF">2024-10-18T06:21:52Z</dcterms:modified>
</cp:coreProperties>
</file>