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84" r:id="rId2"/>
    <p:sldId id="279" r:id="rId3"/>
    <p:sldId id="263" r:id="rId4"/>
    <p:sldId id="265" r:id="rId5"/>
    <p:sldId id="280" r:id="rId6"/>
    <p:sldId id="258" r:id="rId7"/>
    <p:sldId id="269" r:id="rId8"/>
    <p:sldId id="261" r:id="rId9"/>
    <p:sldId id="259" r:id="rId10"/>
    <p:sldId id="285" r:id="rId11"/>
    <p:sldId id="264" r:id="rId12"/>
    <p:sldId id="270" r:id="rId13"/>
  </p:sldIdLst>
  <p:sldSz cx="18288000" cy="10287000"/>
  <p:notesSz cx="6858000" cy="9144000"/>
  <p:embeddedFontLst>
    <p:embeddedFont>
      <p:font typeface="Dosis Semi-Bold" panose="020B0604020202020204" charset="0"/>
      <p:regular r:id="rId15"/>
    </p:embeddedFont>
    <p:embeddedFont>
      <p:font typeface="Gaegu Bold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F604AE-9B5B-4EA9-9E88-C2F3AC97A11F}" v="1016" dt="2024-10-29T07:25:15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11" autoAdjust="0"/>
  </p:normalViewPr>
  <p:slideViewPr>
    <p:cSldViewPr>
      <p:cViewPr varScale="1">
        <p:scale>
          <a:sx n="43" d="100"/>
          <a:sy n="43" d="100"/>
        </p:scale>
        <p:origin x="6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ozdena Chalakova" userId="IoevKSLw6GZGSWMxWJS6+Eh2Iv7MQfOu8u0bruKKE9E=" providerId="None" clId="Web-{B9F604AE-9B5B-4EA9-9E88-C2F3AC97A11F}"/>
    <pc:docChg chg="addSld delSld modSld">
      <pc:chgData name="Grozdena Chalakova" userId="IoevKSLw6GZGSWMxWJS6+Eh2Iv7MQfOu8u0bruKKE9E=" providerId="None" clId="Web-{B9F604AE-9B5B-4EA9-9E88-C2F3AC97A11F}" dt="2024-10-29T07:25:15.018" v="634" actId="688"/>
      <pc:docMkLst>
        <pc:docMk/>
      </pc:docMkLst>
      <pc:sldChg chg="delSp modSp">
        <pc:chgData name="Grozdena Chalakova" userId="IoevKSLw6GZGSWMxWJS6+Eh2Iv7MQfOu8u0bruKKE9E=" providerId="None" clId="Web-{B9F604AE-9B5B-4EA9-9E88-C2F3AC97A11F}" dt="2024-10-29T07:05:57.948" v="363" actId="20577"/>
        <pc:sldMkLst>
          <pc:docMk/>
          <pc:sldMk cId="0" sldId="258"/>
        </pc:sldMkLst>
        <pc:spChg chg="mod">
          <ac:chgData name="Grozdena Chalakova" userId="IoevKSLw6GZGSWMxWJS6+Eh2Iv7MQfOu8u0bruKKE9E=" providerId="None" clId="Web-{B9F604AE-9B5B-4EA9-9E88-C2F3AC97A11F}" dt="2024-10-29T06:41:48.585" v="131" actId="1076"/>
          <ac:spMkLst>
            <pc:docMk/>
            <pc:sldMk cId="0" sldId="258"/>
            <ac:spMk id="3" creationId="{00000000-0000-0000-0000-000000000000}"/>
          </ac:spMkLst>
        </pc:spChg>
        <pc:spChg chg="del">
          <ac:chgData name="Grozdena Chalakova" userId="IoevKSLw6GZGSWMxWJS6+Eh2Iv7MQfOu8u0bruKKE9E=" providerId="None" clId="Web-{B9F604AE-9B5B-4EA9-9E88-C2F3AC97A11F}" dt="2024-10-29T06:31:47.284" v="44"/>
          <ac:spMkLst>
            <pc:docMk/>
            <pc:sldMk cId="0" sldId="258"/>
            <ac:spMk id="8" creationId="{F47FBC8E-3D58-AADC-E725-2DF43FC45C0A}"/>
          </ac:spMkLst>
        </pc:spChg>
        <pc:spChg chg="mod">
          <ac:chgData name="Grozdena Chalakova" userId="IoevKSLw6GZGSWMxWJS6+Eh2Iv7MQfOu8u0bruKKE9E=" providerId="None" clId="Web-{B9F604AE-9B5B-4EA9-9E88-C2F3AC97A11F}" dt="2024-10-29T06:41:54.273" v="133" actId="1076"/>
          <ac:spMkLst>
            <pc:docMk/>
            <pc:sldMk cId="0" sldId="258"/>
            <ac:spMk id="9" creationId="{7FD9EF78-9118-03C1-6E54-96FECE24A43D}"/>
          </ac:spMkLst>
        </pc:spChg>
        <pc:spChg chg="mod">
          <ac:chgData name="Grozdena Chalakova" userId="IoevKSLw6GZGSWMxWJS6+Eh2Iv7MQfOu8u0bruKKE9E=" providerId="None" clId="Web-{B9F604AE-9B5B-4EA9-9E88-C2F3AC97A11F}" dt="2024-10-29T07:05:57.948" v="363" actId="20577"/>
          <ac:spMkLst>
            <pc:docMk/>
            <pc:sldMk cId="0" sldId="258"/>
            <ac:spMk id="10" creationId="{71750F74-CF3A-1D85-7CA3-12C959328A9D}"/>
          </ac:spMkLst>
        </pc:spChg>
        <pc:spChg chg="mod">
          <ac:chgData name="Grozdena Chalakova" userId="IoevKSLw6GZGSWMxWJS6+Eh2Iv7MQfOu8u0bruKKE9E=" providerId="None" clId="Web-{B9F604AE-9B5B-4EA9-9E88-C2F3AC97A11F}" dt="2024-10-29T06:41:51.116" v="132" actId="1076"/>
          <ac:spMkLst>
            <pc:docMk/>
            <pc:sldMk cId="0" sldId="258"/>
            <ac:spMk id="11" creationId="{E3FF8E43-6E8C-4049-E806-0C043608493A}"/>
          </ac:spMkLst>
        </pc:spChg>
      </pc:sldChg>
      <pc:sldChg chg="addSp delSp modSp">
        <pc:chgData name="Grozdena Chalakova" userId="IoevKSLw6GZGSWMxWJS6+Eh2Iv7MQfOu8u0bruKKE9E=" providerId="None" clId="Web-{B9F604AE-9B5B-4EA9-9E88-C2F3AC97A11F}" dt="2024-10-29T07:02:53.785" v="344" actId="14100"/>
        <pc:sldMkLst>
          <pc:docMk/>
          <pc:sldMk cId="0" sldId="259"/>
        </pc:sldMkLst>
        <pc:spChg chg="mod">
          <ac:chgData name="Grozdena Chalakova" userId="IoevKSLw6GZGSWMxWJS6+Eh2Iv7MQfOu8u0bruKKE9E=" providerId="None" clId="Web-{B9F604AE-9B5B-4EA9-9E88-C2F3AC97A11F}" dt="2024-10-29T07:01:09.297" v="331"/>
          <ac:spMkLst>
            <pc:docMk/>
            <pc:sldMk cId="0" sldId="259"/>
            <ac:spMk id="2" creationId="{00000000-0000-0000-0000-000000000000}"/>
          </ac:spMkLst>
        </pc:spChg>
        <pc:grpChg chg="add del">
          <ac:chgData name="Grozdena Chalakova" userId="IoevKSLw6GZGSWMxWJS6+Eh2Iv7MQfOu8u0bruKKE9E=" providerId="None" clId="Web-{B9F604AE-9B5B-4EA9-9E88-C2F3AC97A11F}" dt="2024-10-29T07:02:25.284" v="339"/>
          <ac:grpSpMkLst>
            <pc:docMk/>
            <pc:sldMk cId="0" sldId="259"/>
            <ac:grpSpMk id="5" creationId="{00000000-0000-0000-0000-000000000000}"/>
          </ac:grpSpMkLst>
        </pc:grpChg>
        <pc:picChg chg="add mod">
          <ac:chgData name="Grozdena Chalakova" userId="IoevKSLw6GZGSWMxWJS6+Eh2Iv7MQfOu8u0bruKKE9E=" providerId="None" clId="Web-{B9F604AE-9B5B-4EA9-9E88-C2F3AC97A11F}" dt="2024-10-29T07:01:21.345" v="334" actId="1076"/>
          <ac:picMkLst>
            <pc:docMk/>
            <pc:sldMk cId="0" sldId="259"/>
            <ac:picMk id="9" creationId="{51D5232C-126C-C353-8639-CC224934F270}"/>
          </ac:picMkLst>
        </pc:picChg>
        <pc:picChg chg="add mod">
          <ac:chgData name="Grozdena Chalakova" userId="IoevKSLw6GZGSWMxWJS6+Eh2Iv7MQfOu8u0bruKKE9E=" providerId="None" clId="Web-{B9F604AE-9B5B-4EA9-9E88-C2F3AC97A11F}" dt="2024-10-29T07:02:53.785" v="344" actId="14100"/>
          <ac:picMkLst>
            <pc:docMk/>
            <pc:sldMk cId="0" sldId="259"/>
            <ac:picMk id="14" creationId="{5156A465-3DDB-E3E3-2409-29E84D009D39}"/>
          </ac:picMkLst>
        </pc:picChg>
      </pc:sldChg>
      <pc:sldChg chg="addSp delSp modSp del">
        <pc:chgData name="Grozdena Chalakova" userId="IoevKSLw6GZGSWMxWJS6+Eh2Iv7MQfOu8u0bruKKE9E=" providerId="None" clId="Web-{B9F604AE-9B5B-4EA9-9E88-C2F3AC97A11F}" dt="2024-10-29T06:59:00.418" v="325"/>
        <pc:sldMkLst>
          <pc:docMk/>
          <pc:sldMk cId="0" sldId="260"/>
        </pc:sldMkLst>
        <pc:grpChg chg="mod">
          <ac:chgData name="Grozdena Chalakova" userId="IoevKSLw6GZGSWMxWJS6+Eh2Iv7MQfOu8u0bruKKE9E=" providerId="None" clId="Web-{B9F604AE-9B5B-4EA9-9E88-C2F3AC97A11F}" dt="2024-10-29T06:55:23.128" v="317" actId="14100"/>
          <ac:grpSpMkLst>
            <pc:docMk/>
            <pc:sldMk cId="0" sldId="260"/>
            <ac:grpSpMk id="6" creationId="{00000000-0000-0000-0000-000000000000}"/>
          </ac:grpSpMkLst>
        </pc:grpChg>
        <pc:picChg chg="add del mod">
          <ac:chgData name="Grozdena Chalakova" userId="IoevKSLw6GZGSWMxWJS6+Eh2Iv7MQfOu8u0bruKKE9E=" providerId="None" clId="Web-{B9F604AE-9B5B-4EA9-9E88-C2F3AC97A11F}" dt="2024-10-29T06:53:51.297" v="310"/>
          <ac:picMkLst>
            <pc:docMk/>
            <pc:sldMk cId="0" sldId="260"/>
            <ac:picMk id="3" creationId="{59AE8A58-00FB-8F61-14C4-1A61312E375A}"/>
          </ac:picMkLst>
        </pc:picChg>
        <pc:picChg chg="add del mod">
          <ac:chgData name="Grozdena Chalakova" userId="IoevKSLw6GZGSWMxWJS6+Eh2Iv7MQfOu8u0bruKKE9E=" providerId="None" clId="Web-{B9F604AE-9B5B-4EA9-9E88-C2F3AC97A11F}" dt="2024-10-29T06:56:29.083" v="320"/>
          <ac:picMkLst>
            <pc:docMk/>
            <pc:sldMk cId="0" sldId="260"/>
            <ac:picMk id="5" creationId="{D1EB4C8D-0980-9B39-7A37-8783CC88F07D}"/>
          </ac:picMkLst>
        </pc:picChg>
        <pc:picChg chg="add mod">
          <ac:chgData name="Grozdena Chalakova" userId="IoevKSLw6GZGSWMxWJS6+Eh2Iv7MQfOu8u0bruKKE9E=" providerId="None" clId="Web-{B9F604AE-9B5B-4EA9-9E88-C2F3AC97A11F}" dt="2024-10-29T06:55:28.378" v="319" actId="14100"/>
          <ac:picMkLst>
            <pc:docMk/>
            <pc:sldMk cId="0" sldId="260"/>
            <ac:picMk id="15" creationId="{C954CE70-3E30-A966-803F-87B58DE9DEAB}"/>
          </ac:picMkLst>
        </pc:picChg>
      </pc:sldChg>
      <pc:sldChg chg="addSp delSp modSp">
        <pc:chgData name="Grozdena Chalakova" userId="IoevKSLw6GZGSWMxWJS6+Eh2Iv7MQfOu8u0bruKKE9E=" providerId="None" clId="Web-{B9F604AE-9B5B-4EA9-9E88-C2F3AC97A11F}" dt="2024-10-29T07:07:16.638" v="385" actId="20577"/>
        <pc:sldMkLst>
          <pc:docMk/>
          <pc:sldMk cId="0" sldId="263"/>
        </pc:sldMkLst>
        <pc:spChg chg="mod">
          <ac:chgData name="Grozdena Chalakova" userId="IoevKSLw6GZGSWMxWJS6+Eh2Iv7MQfOu8u0bruKKE9E=" providerId="None" clId="Web-{B9F604AE-9B5B-4EA9-9E88-C2F3AC97A11F}" dt="2024-10-29T06:47:27.221" v="297" actId="1076"/>
          <ac:spMkLst>
            <pc:docMk/>
            <pc:sldMk cId="0" sldId="263"/>
            <ac:spMk id="2" creationId="{00000000-0000-0000-0000-000000000000}"/>
          </ac:spMkLst>
        </pc:spChg>
        <pc:spChg chg="add mod">
          <ac:chgData name="Grozdena Chalakova" userId="IoevKSLw6GZGSWMxWJS6+Eh2Iv7MQfOu8u0bruKKE9E=" providerId="None" clId="Web-{B9F604AE-9B5B-4EA9-9E88-C2F3AC97A11F}" dt="2024-10-29T06:47:10.033" v="293" actId="20577"/>
          <ac:spMkLst>
            <pc:docMk/>
            <pc:sldMk cId="0" sldId="263"/>
            <ac:spMk id="4" creationId="{7CCE3570-8E90-05F5-2561-08A7B4B1AF7C}"/>
          </ac:spMkLst>
        </pc:spChg>
        <pc:spChg chg="mod">
          <ac:chgData name="Grozdena Chalakova" userId="IoevKSLw6GZGSWMxWJS6+Eh2Iv7MQfOu8u0bruKKE9E=" providerId="None" clId="Web-{B9F604AE-9B5B-4EA9-9E88-C2F3AC97A11F}" dt="2024-10-29T07:07:16.638" v="385" actId="20577"/>
          <ac:spMkLst>
            <pc:docMk/>
            <pc:sldMk cId="0" sldId="263"/>
            <ac:spMk id="8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04:10.303" v="355" actId="1076"/>
          <ac:spMkLst>
            <pc:docMk/>
            <pc:sldMk cId="0" sldId="263"/>
            <ac:spMk id="9" creationId="{2C71C45E-E889-58FE-15EE-0DDBE71A0264}"/>
          </ac:spMkLst>
        </pc:spChg>
        <pc:spChg chg="del">
          <ac:chgData name="Grozdena Chalakova" userId="IoevKSLw6GZGSWMxWJS6+Eh2Iv7MQfOu8u0bruKKE9E=" providerId="None" clId="Web-{B9F604AE-9B5B-4EA9-9E88-C2F3AC97A11F}" dt="2024-10-29T06:45:30.514" v="211"/>
          <ac:spMkLst>
            <pc:docMk/>
            <pc:sldMk cId="0" sldId="263"/>
            <ac:spMk id="15" creationId="{14127342-338A-612A-5871-DF694A0EFE20}"/>
          </ac:spMkLst>
        </pc:spChg>
        <pc:picChg chg="add mod">
          <ac:chgData name="Grozdena Chalakova" userId="IoevKSLw6GZGSWMxWJS6+Eh2Iv7MQfOu8u0bruKKE9E=" providerId="None" clId="Web-{B9F604AE-9B5B-4EA9-9E88-C2F3AC97A11F}" dt="2024-10-29T07:00:04.014" v="330" actId="1076"/>
          <ac:picMkLst>
            <pc:docMk/>
            <pc:sldMk cId="0" sldId="263"/>
            <ac:picMk id="7" creationId="{47468B53-22B3-6F8A-2516-E97753F8BDB3}"/>
          </ac:picMkLst>
        </pc:picChg>
        <pc:picChg chg="add mod">
          <ac:chgData name="Grozdena Chalakova" userId="IoevKSLw6GZGSWMxWJS6+Eh2Iv7MQfOu8u0bruKKE9E=" providerId="None" clId="Web-{B9F604AE-9B5B-4EA9-9E88-C2F3AC97A11F}" dt="2024-10-29T07:03:57.647" v="354" actId="1076"/>
          <ac:picMkLst>
            <pc:docMk/>
            <pc:sldMk cId="0" sldId="263"/>
            <ac:picMk id="10" creationId="{630ED6A3-D7DC-7DD0-9AEA-EB061DA9D2FE}"/>
          </ac:picMkLst>
        </pc:picChg>
      </pc:sldChg>
      <pc:sldChg chg="delSp modSp">
        <pc:chgData name="Grozdena Chalakova" userId="IoevKSLw6GZGSWMxWJS6+Eh2Iv7MQfOu8u0bruKKE9E=" providerId="None" clId="Web-{B9F604AE-9B5B-4EA9-9E88-C2F3AC97A11F}" dt="2024-10-29T07:14:26.871" v="461" actId="1076"/>
        <pc:sldMkLst>
          <pc:docMk/>
          <pc:sldMk cId="0" sldId="265"/>
        </pc:sldMkLst>
        <pc:spChg chg="mod">
          <ac:chgData name="Grozdena Chalakova" userId="IoevKSLw6GZGSWMxWJS6+Eh2Iv7MQfOu8u0bruKKE9E=" providerId="None" clId="Web-{B9F604AE-9B5B-4EA9-9E88-C2F3AC97A11F}" dt="2024-10-29T07:14:26.871" v="461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13:56.667" v="455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09:51.299" v="410" actId="1076"/>
          <ac:spMkLst>
            <pc:docMk/>
            <pc:sldMk cId="0" sldId="265"/>
            <ac:spMk id="6" creationId="{355B5939-3651-6D95-E8FF-4336F0AF786E}"/>
          </ac:spMkLst>
        </pc:spChg>
        <pc:spChg chg="mod">
          <ac:chgData name="Grozdena Chalakova" userId="IoevKSLw6GZGSWMxWJS6+Eh2Iv7MQfOu8u0bruKKE9E=" providerId="None" clId="Web-{B9F604AE-9B5B-4EA9-9E88-C2F3AC97A11F}" dt="2024-10-29T07:10:18.831" v="418" actId="20577"/>
          <ac:spMkLst>
            <pc:docMk/>
            <pc:sldMk cId="0" sldId="265"/>
            <ac:spMk id="7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09:55.143" v="411" actId="14100"/>
          <ac:spMkLst>
            <pc:docMk/>
            <pc:sldMk cId="0" sldId="265"/>
            <ac:spMk id="10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10:42.973" v="421" actId="1076"/>
          <ac:spMkLst>
            <pc:docMk/>
            <pc:sldMk cId="0" sldId="265"/>
            <ac:spMk id="11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13:30.057" v="450" actId="1076"/>
          <ac:spMkLst>
            <pc:docMk/>
            <pc:sldMk cId="0" sldId="265"/>
            <ac:spMk id="12" creationId="{3FCF08A4-BF13-5E00-C682-909B30F03AC6}"/>
          </ac:spMkLst>
        </pc:spChg>
        <pc:spChg chg="del">
          <ac:chgData name="Grozdena Chalakova" userId="IoevKSLw6GZGSWMxWJS6+Eh2Iv7MQfOu8u0bruKKE9E=" providerId="None" clId="Web-{B9F604AE-9B5B-4EA9-9E88-C2F3AC97A11F}" dt="2024-10-29T07:08:39.172" v="395"/>
          <ac:spMkLst>
            <pc:docMk/>
            <pc:sldMk cId="0" sldId="265"/>
            <ac:spMk id="13" creationId="{6B17B6A8-A457-79C9-B6DA-CD425A7FAAD4}"/>
          </ac:spMkLst>
        </pc:spChg>
        <pc:spChg chg="mod">
          <ac:chgData name="Grozdena Chalakova" userId="IoevKSLw6GZGSWMxWJS6+Eh2Iv7MQfOu8u0bruKKE9E=" providerId="None" clId="Web-{B9F604AE-9B5B-4EA9-9E88-C2F3AC97A11F}" dt="2024-10-29T07:14:20.043" v="459" actId="1076"/>
          <ac:spMkLst>
            <pc:docMk/>
            <pc:sldMk cId="0" sldId="265"/>
            <ac:spMk id="14" creationId="{25F2ABB7-E241-0E82-6C3B-7056D52E6A78}"/>
          </ac:spMkLst>
        </pc:spChg>
      </pc:sldChg>
      <pc:sldChg chg="addSp delSp modSp">
        <pc:chgData name="Grozdena Chalakova" userId="IoevKSLw6GZGSWMxWJS6+Eh2Iv7MQfOu8u0bruKKE9E=" providerId="None" clId="Web-{B9F604AE-9B5B-4EA9-9E88-C2F3AC97A11F}" dt="2024-10-29T07:25:15.018" v="634" actId="688"/>
        <pc:sldMkLst>
          <pc:docMk/>
          <pc:sldMk cId="816369680" sldId="280"/>
        </pc:sldMkLst>
        <pc:spChg chg="mod">
          <ac:chgData name="Grozdena Chalakova" userId="IoevKSLw6GZGSWMxWJS6+Eh2Iv7MQfOu8u0bruKKE9E=" providerId="None" clId="Web-{B9F604AE-9B5B-4EA9-9E88-C2F3AC97A11F}" dt="2024-10-29T07:23:20.827" v="599" actId="20577"/>
          <ac:spMkLst>
            <pc:docMk/>
            <pc:sldMk cId="816369680" sldId="280"/>
            <ac:spMk id="2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16:23.687" v="492" actId="1076"/>
          <ac:spMkLst>
            <pc:docMk/>
            <pc:sldMk cId="816369680" sldId="280"/>
            <ac:spMk id="3" creationId="{00000000-0000-0000-0000-000000000000}"/>
          </ac:spMkLst>
        </pc:spChg>
        <pc:spChg chg="add del mod">
          <ac:chgData name="Grozdena Chalakova" userId="IoevKSLw6GZGSWMxWJS6+Eh2Iv7MQfOu8u0bruKKE9E=" providerId="None" clId="Web-{B9F604AE-9B5B-4EA9-9E88-C2F3AC97A11F}" dt="2024-10-29T07:25:15.018" v="634" actId="688"/>
          <ac:spMkLst>
            <pc:docMk/>
            <pc:sldMk cId="816369680" sldId="280"/>
            <ac:spMk id="4" creationId="{9C5F8670-E582-6146-6561-7D3C7727376D}"/>
          </ac:spMkLst>
        </pc:spChg>
        <pc:spChg chg="mod">
          <ac:chgData name="Grozdena Chalakova" userId="IoevKSLw6GZGSWMxWJS6+Eh2Iv7MQfOu8u0bruKKE9E=" providerId="None" clId="Web-{B9F604AE-9B5B-4EA9-9E88-C2F3AC97A11F}" dt="2024-10-29T07:16:29.828" v="495" actId="1076"/>
          <ac:spMkLst>
            <pc:docMk/>
            <pc:sldMk cId="816369680" sldId="280"/>
            <ac:spMk id="7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16:43.594" v="499" actId="1076"/>
          <ac:spMkLst>
            <pc:docMk/>
            <pc:sldMk cId="816369680" sldId="280"/>
            <ac:spMk id="11" creationId="{00000000-0000-0000-0000-000000000000}"/>
          </ac:spMkLst>
        </pc:spChg>
        <pc:spChg chg="mod">
          <ac:chgData name="Grozdena Chalakova" userId="IoevKSLw6GZGSWMxWJS6+Eh2Iv7MQfOu8u0bruKKE9E=" providerId="None" clId="Web-{B9F604AE-9B5B-4EA9-9E88-C2F3AC97A11F}" dt="2024-10-29T07:16:25.844" v="493" actId="1076"/>
          <ac:spMkLst>
            <pc:docMk/>
            <pc:sldMk cId="816369680" sldId="280"/>
            <ac:spMk id="30" creationId="{7F6E2B40-1CEB-C38A-E13F-1E146AE51FCB}"/>
          </ac:spMkLst>
        </pc:spChg>
        <pc:spChg chg="del">
          <ac:chgData name="Grozdena Chalakova" userId="IoevKSLw6GZGSWMxWJS6+Eh2Iv7MQfOu8u0bruKKE9E=" providerId="None" clId="Web-{B9F604AE-9B5B-4EA9-9E88-C2F3AC97A11F}" dt="2024-10-29T07:17:29.096" v="515"/>
          <ac:spMkLst>
            <pc:docMk/>
            <pc:sldMk cId="816369680" sldId="280"/>
            <ac:spMk id="31" creationId="{909C496D-9520-EFAC-C89F-4C11FFB83705}"/>
          </ac:spMkLst>
        </pc:spChg>
        <pc:spChg chg="mod">
          <ac:chgData name="Grozdena Chalakova" userId="IoevKSLw6GZGSWMxWJS6+Eh2Iv7MQfOu8u0bruKKE9E=" providerId="None" clId="Web-{B9F604AE-9B5B-4EA9-9E88-C2F3AC97A11F}" dt="2024-10-29T07:25:11.518" v="633" actId="688"/>
          <ac:spMkLst>
            <pc:docMk/>
            <pc:sldMk cId="816369680" sldId="280"/>
            <ac:spMk id="35" creationId="{A2D6CC28-A0CD-3D80-6A05-3B2E27B52DE9}"/>
          </ac:spMkLst>
        </pc:spChg>
        <pc:spChg chg="mod">
          <ac:chgData name="Grozdena Chalakova" userId="IoevKSLw6GZGSWMxWJS6+Eh2Iv7MQfOu8u0bruKKE9E=" providerId="None" clId="Web-{B9F604AE-9B5B-4EA9-9E88-C2F3AC97A11F}" dt="2024-10-29T07:16:39.266" v="498" actId="1076"/>
          <ac:spMkLst>
            <pc:docMk/>
            <pc:sldMk cId="816369680" sldId="280"/>
            <ac:spMk id="49" creationId="{7564A489-39B5-FC0E-069C-CDDA8484F9BE}"/>
          </ac:spMkLst>
        </pc:spChg>
        <pc:spChg chg="mod">
          <ac:chgData name="Grozdena Chalakova" userId="IoevKSLw6GZGSWMxWJS6+Eh2Iv7MQfOu8u0bruKKE9E=" providerId="None" clId="Web-{B9F604AE-9B5B-4EA9-9E88-C2F3AC97A11F}" dt="2024-10-29T07:16:54.079" v="502" actId="1076"/>
          <ac:spMkLst>
            <pc:docMk/>
            <pc:sldMk cId="816369680" sldId="280"/>
            <ac:spMk id="50" creationId="{A88E72A5-4CA7-A6D6-7826-52B09A6D1834}"/>
          </ac:spMkLst>
        </pc:spChg>
        <pc:spChg chg="del mod">
          <ac:chgData name="Grozdena Chalakova" userId="IoevKSLw6GZGSWMxWJS6+Eh2Iv7MQfOu8u0bruKKE9E=" providerId="None" clId="Web-{B9F604AE-9B5B-4EA9-9E88-C2F3AC97A11F}" dt="2024-10-29T07:22:33.903" v="591"/>
          <ac:spMkLst>
            <pc:docMk/>
            <pc:sldMk cId="816369680" sldId="280"/>
            <ac:spMk id="51" creationId="{6E9176FA-9DDC-705C-61B6-DC94B6E842AD}"/>
          </ac:spMkLst>
        </pc:spChg>
        <pc:spChg chg="mod">
          <ac:chgData name="Grozdena Chalakova" userId="IoevKSLw6GZGSWMxWJS6+Eh2Iv7MQfOu8u0bruKKE9E=" providerId="None" clId="Web-{B9F604AE-9B5B-4EA9-9E88-C2F3AC97A11F}" dt="2024-10-29T07:21:39.854" v="585" actId="1076"/>
          <ac:spMkLst>
            <pc:docMk/>
            <pc:sldMk cId="816369680" sldId="280"/>
            <ac:spMk id="52" creationId="{EFDEFA43-E77F-2E84-A00A-890C23B095E3}"/>
          </ac:spMkLst>
        </pc:spChg>
        <pc:grpChg chg="mod">
          <ac:chgData name="Grozdena Chalakova" userId="IoevKSLw6GZGSWMxWJS6+Eh2Iv7MQfOu8u0bruKKE9E=" providerId="None" clId="Web-{B9F604AE-9B5B-4EA9-9E88-C2F3AC97A11F}" dt="2024-10-29T07:16:33.563" v="496" actId="1076"/>
          <ac:grpSpMkLst>
            <pc:docMk/>
            <pc:sldMk cId="816369680" sldId="280"/>
            <ac:grpSpMk id="8" creationId="{00000000-0000-0000-0000-000000000000}"/>
          </ac:grpSpMkLst>
        </pc:grpChg>
        <pc:grpChg chg="mod">
          <ac:chgData name="Grozdena Chalakova" userId="IoevKSLw6GZGSWMxWJS6+Eh2Iv7MQfOu8u0bruKKE9E=" providerId="None" clId="Web-{B9F604AE-9B5B-4EA9-9E88-C2F3AC97A11F}" dt="2024-10-29T07:16:28.125" v="494" actId="1076"/>
          <ac:grpSpMkLst>
            <pc:docMk/>
            <pc:sldMk cId="816369680" sldId="280"/>
            <ac:grpSpMk id="19" creationId="{00000000-0000-0000-0000-000000000000}"/>
          </ac:grpSpMkLst>
        </pc:grpChg>
        <pc:grpChg chg="mod">
          <ac:chgData name="Grozdena Chalakova" userId="IoevKSLw6GZGSWMxWJS6+Eh2Iv7MQfOu8u0bruKKE9E=" providerId="None" clId="Web-{B9F604AE-9B5B-4EA9-9E88-C2F3AC97A11F}" dt="2024-10-29T07:16:56.485" v="503" actId="1076"/>
          <ac:grpSpMkLst>
            <pc:docMk/>
            <pc:sldMk cId="816369680" sldId="280"/>
            <ac:grpSpMk id="22" creationId="{00000000-0000-0000-0000-000000000000}"/>
          </ac:grpSpMkLst>
        </pc:grpChg>
      </pc:sldChg>
      <pc:sldChg chg="addSp modSp add replId">
        <pc:chgData name="Grozdena Chalakova" userId="IoevKSLw6GZGSWMxWJS6+Eh2Iv7MQfOu8u0bruKKE9E=" providerId="None" clId="Web-{B9F604AE-9B5B-4EA9-9E88-C2F3AC97A11F}" dt="2024-10-29T06:58:09.432" v="324" actId="1076"/>
        <pc:sldMkLst>
          <pc:docMk/>
          <pc:sldMk cId="34910499" sldId="285"/>
        </pc:sldMkLst>
        <pc:picChg chg="add mod">
          <ac:chgData name="Grozdena Chalakova" userId="IoevKSLw6GZGSWMxWJS6+Eh2Iv7MQfOu8u0bruKKE9E=" providerId="None" clId="Web-{B9F604AE-9B5B-4EA9-9E88-C2F3AC97A11F}" dt="2024-10-29T06:58:09.432" v="324" actId="1076"/>
          <ac:picMkLst>
            <pc:docMk/>
            <pc:sldMk cId="34910499" sldId="285"/>
            <ac:picMk id="3" creationId="{47AC63EE-C11A-4405-9686-831EE63C86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4.11.2024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7.jpeg"/><Relationship Id="rId7" Type="http://schemas.openxmlformats.org/officeDocument/2006/relationships/image" Target="../media/image14.png"/><Relationship Id="rId12" Type="http://schemas.openxmlformats.org/officeDocument/2006/relationships/image" Target="../media/image5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2.png"/><Relationship Id="rId5" Type="http://schemas.openxmlformats.org/officeDocument/2006/relationships/image" Target="../media/image49.jpeg"/><Relationship Id="rId10" Type="http://schemas.openxmlformats.org/officeDocument/2006/relationships/image" Target="../media/image51.sv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.png"/><Relationship Id="rId7" Type="http://schemas.openxmlformats.org/officeDocument/2006/relationships/image" Target="../media/image5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0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6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32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6.svg"/><Relationship Id="rId5" Type="http://schemas.openxmlformats.org/officeDocument/2006/relationships/image" Target="../media/image17.sv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9.sv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12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3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image" Target="../media/image13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9" y="4191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53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2631" y="4975587"/>
            <a:ext cx="4382453" cy="4319823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9785" y="913985"/>
            <a:ext cx="4229515" cy="4229515"/>
            <a:chOff x="0" y="0"/>
            <a:chExt cx="190500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5"/>
              <a:stretch>
                <a:fillRect t="-12500" b="-12500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08921" y="2860460"/>
            <a:ext cx="12235375" cy="2300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bg-BG" sz="3020" dirty="0">
                <a:solidFill>
                  <a:srgbClr val="000000"/>
                </a:solidFill>
                <a:latin typeface="Dosis Semi-Bold"/>
              </a:rPr>
              <a:t>С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ъздадена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чрез техника на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мозайка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, с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използван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рециклиран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материал –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пластмасови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капачки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Символизира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чистата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девствена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природа,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която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е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застрашена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от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замърсяването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с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пластмасови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отпадъци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. </a:t>
            </a:r>
            <a:endParaRPr lang="en-US" sz="302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3" name="Freeform 13"/>
          <p:cNvSpPr/>
          <p:nvPr/>
        </p:nvSpPr>
        <p:spPr>
          <a:xfrm rot="-10800000">
            <a:off x="4506782" y="450228"/>
            <a:ext cx="7915399" cy="1418921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5223556" y="5976411"/>
            <a:ext cx="12477230" cy="288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Творбата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илюстрира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концепцията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за устойчиво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мислене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и действия,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които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могат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да се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постигнат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чрез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творческа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рециклираща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дейност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Птицата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олицетворява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желанието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за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вдъхване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на живот на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безполезните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отпадъци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. Привлича внимание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към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значимостта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природата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опазването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околната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среда.</a:t>
            </a:r>
            <a:endParaRPr lang="en-US" sz="3020" dirty="0">
              <a:solidFill>
                <a:srgbClr val="000000"/>
              </a:solidFill>
              <a:latin typeface="Dosis Semi-Bold"/>
            </a:endParaRPr>
          </a:p>
        </p:txBody>
      </p:sp>
      <p:pic>
        <p:nvPicPr>
          <p:cNvPr id="15" name="Picture 14" descr="A bird on a branch&#10;&#10;Description automatically generated">
            <a:extLst>
              <a:ext uri="{FF2B5EF4-FFF2-40B4-BE49-F238E27FC236}">
                <a16:creationId xmlns:a16="http://schemas.microsoft.com/office/drawing/2014/main" id="{C954CE70-3E30-A966-803F-87B58DE9DE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7820" y="5294660"/>
            <a:ext cx="3652512" cy="3690351"/>
          </a:xfrm>
          <a:prstGeom prst="rect">
            <a:avLst/>
          </a:prstGeom>
        </p:spPr>
      </p:pic>
      <p:pic>
        <p:nvPicPr>
          <p:cNvPr id="3" name="Picture 2" descr="A mosaic on a white surface&#10;&#10;Description automatically generated">
            <a:extLst>
              <a:ext uri="{FF2B5EF4-FFF2-40B4-BE49-F238E27FC236}">
                <a16:creationId xmlns:a16="http://schemas.microsoft.com/office/drawing/2014/main" id="{47AC63EE-C11A-4405-9686-831EE63C86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13014" y="1258409"/>
            <a:ext cx="3639986" cy="3636593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1D75293-75F8-58E8-DAC9-DA23BDA8077F}"/>
              </a:ext>
            </a:extLst>
          </p:cNvPr>
          <p:cNvSpPr txBox="1"/>
          <p:nvPr/>
        </p:nvSpPr>
        <p:spPr>
          <a:xfrm>
            <a:off x="3755021" y="-558573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Арт инсталация </a:t>
            </a:r>
            <a:endParaRPr lang="bg-BG" sz="5000" b="1" spc="600" dirty="0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C9FAF604-0E3D-E902-26CE-4C0E8782B0CC}"/>
              </a:ext>
            </a:extLst>
          </p:cNvPr>
          <p:cNvSpPr txBox="1"/>
          <p:nvPr/>
        </p:nvSpPr>
        <p:spPr>
          <a:xfrm>
            <a:off x="3919044" y="105183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„Пазете природата“</a:t>
            </a:r>
            <a:endParaRPr lang="bg-BG" sz="5000" b="1" spc="600" dirty="0"/>
          </a:p>
        </p:txBody>
      </p:sp>
    </p:spTree>
    <p:extLst>
      <p:ext uri="{BB962C8B-B14F-4D97-AF65-F5344CB8AC3E}">
        <p14:creationId xmlns:p14="http://schemas.microsoft.com/office/powerpoint/2010/main" val="3491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6494863" y="393664"/>
            <a:ext cx="11007877" cy="1919966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885331" y="1527407"/>
            <a:ext cx="3497419" cy="6256660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4382750" y="4655737"/>
            <a:ext cx="2942564" cy="5154856"/>
          </a:xfrm>
          <a:custGeom>
            <a:avLst/>
            <a:gdLst/>
            <a:ahLst/>
            <a:cxnLst/>
            <a:rect l="l" t="t" r="r" b="b"/>
            <a:pathLst>
              <a:path w="2942564" h="5154856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5818377" y="1747876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7625473" y="3007638"/>
            <a:ext cx="9452852" cy="5891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</a:pP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Стимулира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колективно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творчество,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което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ангажира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посетителите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в активна роля за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опазване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околната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среда.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Представлява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фигура на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дърво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изработена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от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рециклирани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материали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, с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кашпи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, в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които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първоначално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са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поставени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отпадъци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Всеки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участник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изважда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отпадък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изхвърля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го в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подходящ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контейнер и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засажда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растение на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негово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място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Крайният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резултат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е зелена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инсталация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символизираща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съвместния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принос за чист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въздух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и устойчиво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бъдеще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349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64C0865-664F-CAB6-0467-BAA18E02D675}"/>
              </a:ext>
            </a:extLst>
          </p:cNvPr>
          <p:cNvSpPr txBox="1"/>
          <p:nvPr/>
        </p:nvSpPr>
        <p:spPr>
          <a:xfrm>
            <a:off x="7153790" y="-359204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Интерактивна инсталация</a:t>
            </a:r>
            <a:endParaRPr lang="bg-BG" sz="5000" b="1" spc="600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2687297-85B9-7479-0219-5E2DAEA598B5}"/>
              </a:ext>
            </a:extLst>
          </p:cNvPr>
          <p:cNvSpPr txBox="1"/>
          <p:nvPr/>
        </p:nvSpPr>
        <p:spPr>
          <a:xfrm>
            <a:off x="6703649" y="295875"/>
            <a:ext cx="10590304" cy="1746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„Екологията в ръцете ни“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600016" y="3293424"/>
            <a:ext cx="15234522" cy="5699502"/>
            <a:chOff x="223811" y="-65861"/>
            <a:chExt cx="18800498" cy="7336364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223811" y="-40460"/>
              <a:ext cx="18690992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5560571" y="4323762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402979" y="7500530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Наименование на училището:</a:t>
            </a:r>
            <a:r>
              <a:rPr lang="en-GB" sz="3008" b="1" spc="-156" dirty="0">
                <a:solidFill>
                  <a:srgbClr val="6B4723"/>
                </a:solidFill>
                <a:latin typeface="Gaegu Bold"/>
              </a:rPr>
              <a:t> 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СУ „Георги Брегов“, гр. Пазарджик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3C52B3-FBA8-3717-6725-4CCCB0A445AA}"/>
              </a:ext>
            </a:extLst>
          </p:cNvPr>
          <p:cNvSpPr txBox="1"/>
          <p:nvPr/>
        </p:nvSpPr>
        <p:spPr>
          <a:xfrm>
            <a:off x="3402979" y="8003672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Клас </a:t>
            </a:r>
            <a:r>
              <a:rPr lang="en-GB" sz="3008" b="1" spc="-156" dirty="0">
                <a:solidFill>
                  <a:srgbClr val="6B4723"/>
                </a:solidFill>
                <a:latin typeface="Gaegu Bold"/>
              </a:rPr>
              <a:t>/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 група: 10.А клас,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2580418" y="4709981"/>
            <a:ext cx="1336147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000" b="1" spc="600" dirty="0">
                <a:solidFill>
                  <a:srgbClr val="006600"/>
                </a:solidFill>
              </a:rPr>
              <a:t>Зелено </a:t>
            </a:r>
            <a:r>
              <a:rPr lang="ru-RU" sz="5000" b="1" spc="600" dirty="0" err="1">
                <a:solidFill>
                  <a:srgbClr val="006600"/>
                </a:solidFill>
              </a:rPr>
              <a:t>бъдеще</a:t>
            </a:r>
            <a:r>
              <a:rPr lang="ru-RU" sz="5000" b="1" spc="600" dirty="0">
                <a:solidFill>
                  <a:srgbClr val="006600"/>
                </a:solidFill>
              </a:rPr>
              <a:t> </a:t>
            </a:r>
            <a:r>
              <a:rPr lang="ru-RU" sz="5000" b="1" spc="600" dirty="0" err="1">
                <a:solidFill>
                  <a:srgbClr val="006600"/>
                </a:solidFill>
              </a:rPr>
              <a:t>през</a:t>
            </a:r>
            <a:r>
              <a:rPr lang="ru-RU" sz="5000" b="1" spc="600" dirty="0">
                <a:solidFill>
                  <a:srgbClr val="006600"/>
                </a:solidFill>
              </a:rPr>
              <a:t> </a:t>
            </a:r>
            <a:r>
              <a:rPr lang="ru-RU" sz="5000" b="1" spc="600" dirty="0" err="1">
                <a:solidFill>
                  <a:srgbClr val="006600"/>
                </a:solidFill>
              </a:rPr>
              <a:t>призмата</a:t>
            </a:r>
            <a:r>
              <a:rPr lang="ru-RU" sz="5000" b="1" spc="600" dirty="0">
                <a:solidFill>
                  <a:srgbClr val="006600"/>
                </a:solidFill>
              </a:rPr>
              <a:t> </a:t>
            </a:r>
            <a:endParaRPr lang="en-GB" sz="5000" b="1" spc="600" dirty="0">
              <a:solidFill>
                <a:srgbClr val="006600"/>
              </a:solidFill>
            </a:endParaRPr>
          </a:p>
          <a:p>
            <a:pPr algn="ctr"/>
            <a:r>
              <a:rPr lang="ru-RU" sz="5000" b="1" spc="600" dirty="0">
                <a:solidFill>
                  <a:srgbClr val="006600"/>
                </a:solidFill>
              </a:rPr>
              <a:t>на </a:t>
            </a:r>
            <a:r>
              <a:rPr lang="ru-RU" sz="5000" b="1" spc="600" dirty="0" err="1">
                <a:solidFill>
                  <a:srgbClr val="006600"/>
                </a:solidFill>
              </a:rPr>
              <a:t>съвременното</a:t>
            </a:r>
            <a:r>
              <a:rPr lang="ru-RU" sz="5000" b="1" spc="600" dirty="0">
                <a:solidFill>
                  <a:srgbClr val="006600"/>
                </a:solidFill>
              </a:rPr>
              <a:t> </a:t>
            </a:r>
            <a:r>
              <a:rPr lang="ru-RU" sz="5000" b="1" spc="600" dirty="0" err="1">
                <a:solidFill>
                  <a:srgbClr val="006600"/>
                </a:solidFill>
              </a:rPr>
              <a:t>изкуство</a:t>
            </a:r>
            <a:r>
              <a:rPr lang="ru-RU" sz="5000" b="1" spc="600" dirty="0">
                <a:solidFill>
                  <a:srgbClr val="006600"/>
                </a:solidFill>
              </a:rPr>
              <a:t>: </a:t>
            </a:r>
            <a:r>
              <a:rPr lang="ru-RU" sz="5000" b="1" spc="600" dirty="0" err="1">
                <a:solidFill>
                  <a:srgbClr val="006600"/>
                </a:solidFill>
              </a:rPr>
              <a:t>Креативността</a:t>
            </a:r>
            <a:r>
              <a:rPr lang="ru-RU" sz="5000" b="1" spc="600" dirty="0">
                <a:solidFill>
                  <a:srgbClr val="006600"/>
                </a:solidFill>
              </a:rPr>
              <a:t> </a:t>
            </a:r>
            <a:r>
              <a:rPr lang="ru-RU" sz="5000" b="1" spc="600" dirty="0" err="1">
                <a:solidFill>
                  <a:srgbClr val="006600"/>
                </a:solidFill>
              </a:rPr>
              <a:t>среща</a:t>
            </a:r>
            <a:r>
              <a:rPr lang="ru-RU" sz="5000" b="1" spc="600" dirty="0">
                <a:solidFill>
                  <a:srgbClr val="006600"/>
                </a:solidFill>
              </a:rPr>
              <a:t> </a:t>
            </a:r>
            <a:r>
              <a:rPr lang="ru-RU" sz="5000" b="1" spc="600" dirty="0" err="1">
                <a:solidFill>
                  <a:srgbClr val="006600"/>
                </a:solidFill>
              </a:rPr>
              <a:t>екологията</a:t>
            </a:r>
            <a:endParaRPr lang="bg-BG" sz="5000" b="1" spc="600" dirty="0"/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540566" y="4464842"/>
            <a:ext cx="6292627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7700" u="sng" spc="-446" dirty="0">
                <a:solidFill>
                  <a:srgbClr val="000000"/>
                </a:solidFill>
                <a:latin typeface="Gaegu Bold"/>
              </a:rPr>
              <a:t>Даниел Попов</a:t>
            </a:r>
            <a:endParaRPr lang="en-US" sz="77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25000" y="4225951"/>
            <a:ext cx="713572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7700" u="sng" spc="-446" dirty="0">
                <a:solidFill>
                  <a:srgbClr val="000000"/>
                </a:solidFill>
                <a:latin typeface="Gaegu Bold"/>
              </a:rPr>
              <a:t>Дафинка Гочева</a:t>
            </a:r>
            <a:endParaRPr lang="en-US" sz="77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64789" y="5592023"/>
            <a:ext cx="4244180" cy="240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0" spc="39" dirty="0">
                <a:solidFill>
                  <a:srgbClr val="000000"/>
                </a:solidFill>
                <a:latin typeface="Dosis Semi-Bold"/>
              </a:rPr>
              <a:t>Ученик от 10 клас, профил изобразително изкуство.</a:t>
            </a:r>
          </a:p>
          <a:p>
            <a:pPr algn="ctr">
              <a:lnSpc>
                <a:spcPts val="3840"/>
              </a:lnSpc>
            </a:pPr>
            <a:r>
              <a:rPr lang="bg-BG" sz="3000" spc="39" dirty="0">
                <a:solidFill>
                  <a:srgbClr val="000000"/>
                </a:solidFill>
                <a:latin typeface="Dosis Semi-Bold"/>
              </a:rPr>
              <a:t>Любимо занимание:  изкуства.</a:t>
            </a: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6194927" y="8930461"/>
            <a:ext cx="117280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Gaegu Bold"/>
              </a:rPr>
              <a:t>Ръководител: Наталия Йорданова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7CCE3570-8E90-05F5-2561-08A7B4B1AF7C}"/>
              </a:ext>
            </a:extLst>
          </p:cNvPr>
          <p:cNvSpPr txBox="1"/>
          <p:nvPr/>
        </p:nvSpPr>
        <p:spPr>
          <a:xfrm>
            <a:off x="10816309" y="5592022"/>
            <a:ext cx="4244180" cy="240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0" spc="39" dirty="0">
                <a:solidFill>
                  <a:srgbClr val="000000"/>
                </a:solidFill>
                <a:latin typeface="Dosis Semi-Bold"/>
              </a:rPr>
              <a:t>Ученичка от 10 клас, профил изобразително изкуство.</a:t>
            </a:r>
          </a:p>
          <a:p>
            <a:pPr algn="ctr">
              <a:lnSpc>
                <a:spcPts val="3840"/>
              </a:lnSpc>
            </a:pPr>
            <a:r>
              <a:rPr lang="bg-BG" sz="3000" spc="39" dirty="0">
                <a:solidFill>
                  <a:srgbClr val="000000"/>
                </a:solidFill>
                <a:latin typeface="Dosis Semi-Bold"/>
              </a:rPr>
              <a:t>Обича рисуването и всички изкуства.</a:t>
            </a:r>
          </a:p>
        </p:txBody>
      </p:sp>
      <p:pic>
        <p:nvPicPr>
          <p:cNvPr id="7" name="Picture 6" descr="A child in a green shirt&#10;&#10;Description automatically generated">
            <a:extLst>
              <a:ext uri="{FF2B5EF4-FFF2-40B4-BE49-F238E27FC236}">
                <a16:creationId xmlns:a16="http://schemas.microsoft.com/office/drawing/2014/main" id="{47468B53-22B3-6F8A-2516-E97753F8BD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900000">
            <a:off x="3279145" y="584809"/>
            <a:ext cx="2115986" cy="2776081"/>
          </a:xfrm>
          <a:prstGeom prst="rect">
            <a:avLst/>
          </a:prstGeom>
        </p:spPr>
      </p:pic>
      <p:pic>
        <p:nvPicPr>
          <p:cNvPr id="10" name="Picture 9" descr="A person with long hair&#10;&#10;Description automatically generated">
            <a:extLst>
              <a:ext uri="{FF2B5EF4-FFF2-40B4-BE49-F238E27FC236}">
                <a16:creationId xmlns:a16="http://schemas.microsoft.com/office/drawing/2014/main" id="{630ED6A3-D7DC-7DD0-9AEA-EB061DA9D2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60000">
            <a:off x="12826912" y="536446"/>
            <a:ext cx="1977286" cy="28876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16012408">
            <a:off x="2844991" y="-1710800"/>
            <a:ext cx="12602964" cy="17085326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21432373">
            <a:off x="124512" y="4218483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21432373">
            <a:off x="974970" y="5105263"/>
            <a:ext cx="8819749" cy="5391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bg-BG" sz="2900" b="1" dirty="0">
                <a:solidFill>
                  <a:srgbClr val="000000"/>
                </a:solidFill>
                <a:ea typeface="+mn-lt"/>
                <a:cs typeface="+mn-lt"/>
              </a:rPr>
              <a:t>Социален плакат</a:t>
            </a:r>
            <a:r>
              <a:rPr lang="bg-BG" sz="2900">
                <a:solidFill>
                  <a:srgbClr val="000000"/>
                </a:solidFill>
                <a:ea typeface="+mn-lt"/>
                <a:cs typeface="+mn-lt"/>
              </a:rPr>
              <a:t> – развиване на визуална грамотност </a:t>
            </a:r>
            <a:r>
              <a:rPr lang="bg-BG" sz="2900" dirty="0">
                <a:solidFill>
                  <a:srgbClr val="000000"/>
                </a:solidFill>
                <a:ea typeface="+mn-lt"/>
                <a:cs typeface="+mn-lt"/>
              </a:rPr>
              <a:t>и критично мислене чрез създаване на провокативни послания за екологични проблеми.</a:t>
            </a:r>
            <a:endParaRPr lang="en-US">
              <a:cs typeface="Calibri"/>
            </a:endParaRPr>
          </a:p>
          <a:p>
            <a:pPr algn="just"/>
            <a:r>
              <a:rPr lang="bg-BG" sz="2900" b="1" dirty="0">
                <a:solidFill>
                  <a:srgbClr val="000000"/>
                </a:solidFill>
                <a:ea typeface="+mn-lt"/>
                <a:cs typeface="+mn-lt"/>
              </a:rPr>
              <a:t>Арт инсталация</a:t>
            </a:r>
            <a:r>
              <a:rPr lang="bg-BG" sz="2900" dirty="0">
                <a:solidFill>
                  <a:srgbClr val="000000"/>
                </a:solidFill>
                <a:ea typeface="+mn-lt"/>
                <a:cs typeface="+mn-lt"/>
              </a:rPr>
              <a:t> – насърчаване на творческо мислене и устойчиво отношение чрез рециклирани материали, които показват екологичните ценности.</a:t>
            </a:r>
            <a:endParaRPr lang="bg-BG" dirty="0">
              <a:cs typeface="Calibri"/>
            </a:endParaRPr>
          </a:p>
          <a:p>
            <a:pPr algn="just"/>
            <a:r>
              <a:rPr lang="bg-BG" sz="2900" b="1" dirty="0">
                <a:solidFill>
                  <a:srgbClr val="000000"/>
                </a:solidFill>
                <a:ea typeface="+mn-lt"/>
                <a:cs typeface="+mn-lt"/>
              </a:rPr>
              <a:t>Интерактивна арт инсталация</a:t>
            </a:r>
            <a:r>
              <a:rPr lang="bg-BG" sz="2900" dirty="0">
                <a:solidFill>
                  <a:srgbClr val="000000"/>
                </a:solidFill>
                <a:ea typeface="+mn-lt"/>
                <a:cs typeface="+mn-lt"/>
              </a:rPr>
              <a:t> – Стимулиране на колективна отговорност и активна ангажираност, като участниците и публиката допринасят за създаване на зелено пространство, символизиращо опазването на природата</a:t>
            </a:r>
            <a:endParaRPr lang="bg-BG" dirty="0">
              <a:cs typeface="Calibri"/>
            </a:endParaRPr>
          </a:p>
          <a:p>
            <a:pPr>
              <a:lnSpc>
                <a:spcPts val="4033"/>
              </a:lnSpc>
            </a:pPr>
            <a:endParaRPr lang="bg-BG" sz="2900" dirty="0">
              <a:cs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20702" y="169176"/>
            <a:ext cx="3337264" cy="4244510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11864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21432373">
            <a:off x="10328522" y="5048685"/>
            <a:ext cx="6549407" cy="356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3"/>
              </a:lnSpc>
            </a:pPr>
            <a:r>
              <a:rPr lang="bg-BG" sz="2900" dirty="0">
                <a:solidFill>
                  <a:srgbClr val="000000"/>
                </a:solidFill>
                <a:ea typeface="+mn-lt"/>
                <a:cs typeface="+mn-lt"/>
              </a:rPr>
              <a:t>С изобразително изкуство чрез творческо изразяване и композиция, гражданско образование с фокус върху екологичните проблеми и отговорности, и природни науки, чрез осъзнаване на екологичните процеси и нуждата от устойчиво развитие. </a:t>
            </a:r>
            <a:endParaRPr lang="bg-BG" sz="29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21432373">
            <a:off x="8836673" y="4011632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1774099" y="2470389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690683" y="989572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718232" y="3981114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452506" y="3529141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05789" y="4556254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484205" y="3582350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86597" y="3532258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354882" y="1558149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6421188" y="5012133"/>
            <a:ext cx="4780212" cy="390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bg-BG" sz="2800" dirty="0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r>
              <a:rPr lang="bg-BG" sz="3000" dirty="0">
                <a:ea typeface="+mn-lt"/>
                <a:cs typeface="+mn-lt"/>
              </a:rPr>
              <a:t>Екологична осъзнатост и гражданска</a:t>
            </a:r>
            <a:r>
              <a:rPr lang="en-GB" sz="3000" dirty="0">
                <a:ea typeface="+mn-lt"/>
                <a:cs typeface="+mn-lt"/>
              </a:rPr>
              <a:t> </a:t>
            </a:r>
            <a:r>
              <a:rPr lang="bg-BG" sz="3000" dirty="0">
                <a:ea typeface="+mn-lt"/>
                <a:cs typeface="+mn-lt"/>
              </a:rPr>
              <a:t>ангажираност</a:t>
            </a:r>
            <a:r>
              <a:rPr lang="en-GB" sz="3000" dirty="0">
                <a:ea typeface="+mn-lt"/>
                <a:cs typeface="+mn-lt"/>
              </a:rPr>
              <a:t>;</a:t>
            </a:r>
            <a:endParaRPr lang="bg-BG" sz="3000" dirty="0"/>
          </a:p>
          <a:p>
            <a:pPr marL="285750" indent="-285750" algn="ctr">
              <a:buFont typeface="Arial"/>
              <a:buChar char="•"/>
            </a:pPr>
            <a:r>
              <a:rPr lang="bg-BG" sz="3000" dirty="0">
                <a:ea typeface="+mn-lt"/>
                <a:cs typeface="+mn-lt"/>
              </a:rPr>
              <a:t>Критично и творческо мислене</a:t>
            </a:r>
            <a:r>
              <a:rPr lang="en-GB" sz="3000" dirty="0">
                <a:ea typeface="+mn-lt"/>
                <a:cs typeface="+mn-lt"/>
              </a:rPr>
              <a:t>;</a:t>
            </a:r>
            <a:endParaRPr lang="bg-BG" sz="3000" dirty="0"/>
          </a:p>
          <a:p>
            <a:pPr marL="285750" indent="-285750" algn="ctr">
              <a:buFont typeface="Arial"/>
              <a:buChar char="•"/>
            </a:pPr>
            <a:r>
              <a:rPr lang="bg-BG" sz="3000" dirty="0">
                <a:ea typeface="+mn-lt"/>
                <a:cs typeface="+mn-lt"/>
              </a:rPr>
              <a:t>Умения за работа в екип и сътрудничество</a:t>
            </a:r>
            <a:r>
              <a:rPr lang="en-GB" sz="3000" dirty="0">
                <a:ea typeface="+mn-lt"/>
                <a:cs typeface="+mn-lt"/>
              </a:rPr>
              <a:t>.</a:t>
            </a:r>
            <a:endParaRPr lang="bg-BG" sz="3000" dirty="0"/>
          </a:p>
          <a:p>
            <a:endParaRPr lang="bg-BG" sz="2800" dirty="0">
              <a:cs typeface="Calibri"/>
            </a:endParaRPr>
          </a:p>
          <a:p>
            <a:pPr>
              <a:buFont typeface=""/>
              <a:buChar char="•"/>
            </a:pPr>
            <a:endParaRPr lang="az-Cyrl-AZ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344460" y="4562426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513929" y="4569640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2109337" y="5300473"/>
            <a:ext cx="5048332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bg-BG" sz="3000" dirty="0">
                <a:solidFill>
                  <a:srgbClr val="000000"/>
                </a:solidFill>
                <a:ea typeface="+mn-lt"/>
                <a:cs typeface="+mn-lt"/>
              </a:rPr>
              <a:t>Развиване на екологична осъзнатост и отговорност</a:t>
            </a:r>
            <a:r>
              <a:rPr lang="en-GB" sz="3000" dirty="0">
                <a:solidFill>
                  <a:srgbClr val="000000"/>
                </a:solidFill>
                <a:ea typeface="+mn-lt"/>
                <a:cs typeface="+mn-lt"/>
              </a:rPr>
              <a:t>;</a:t>
            </a:r>
            <a:endParaRPr lang="en-US" sz="3000" dirty="0"/>
          </a:p>
          <a:p>
            <a:pPr marL="285750" indent="-285750" algn="ctr">
              <a:buFont typeface="Arial"/>
              <a:buChar char="•"/>
            </a:pPr>
            <a:r>
              <a:rPr lang="bg-BG" sz="3000" dirty="0">
                <a:solidFill>
                  <a:srgbClr val="000000"/>
                </a:solidFill>
                <a:ea typeface="+mn-lt"/>
                <a:cs typeface="+mn-lt"/>
              </a:rPr>
              <a:t>Прилагане на творческо и критично мислене в контекста на екологични проблеми</a:t>
            </a:r>
            <a:r>
              <a:rPr lang="en-GB" sz="3000" dirty="0">
                <a:solidFill>
                  <a:srgbClr val="000000"/>
                </a:solidFill>
                <a:ea typeface="+mn-lt"/>
                <a:cs typeface="+mn-lt"/>
              </a:rPr>
              <a:t>;</a:t>
            </a:r>
            <a:endParaRPr lang="bg-BG" sz="3000" dirty="0"/>
          </a:p>
          <a:p>
            <a:pPr marL="285750" indent="-285750" algn="ctr">
              <a:buFont typeface="Arial"/>
              <a:buChar char="•"/>
            </a:pPr>
            <a:r>
              <a:rPr lang="bg-BG" sz="3000" dirty="0">
                <a:solidFill>
                  <a:srgbClr val="000000"/>
                </a:solidFill>
                <a:ea typeface="+mn-lt"/>
                <a:cs typeface="+mn-lt"/>
              </a:rPr>
              <a:t>Насърчаване на активна гражданска позиция и сътрудничество</a:t>
            </a:r>
            <a:r>
              <a:rPr lang="en-GB" sz="30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bg-BG" sz="3000" dirty="0"/>
          </a:p>
          <a:p>
            <a:pPr algn="ctr">
              <a:lnSpc>
                <a:spcPts val="3343"/>
              </a:lnSpc>
            </a:pPr>
            <a:endParaRPr lang="bg-BG" sz="28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F8670-E582-6146-6561-7D3C7727376D}"/>
              </a:ext>
            </a:extLst>
          </p:cNvPr>
          <p:cNvSpPr txBox="1"/>
          <p:nvPr/>
        </p:nvSpPr>
        <p:spPr>
          <a:xfrm>
            <a:off x="454413" y="5406624"/>
            <a:ext cx="5432121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ctr">
              <a:buFont typeface=""/>
              <a:buChar char="•"/>
            </a:pPr>
            <a:r>
              <a:rPr lang="en-US" sz="3000" dirty="0" err="1"/>
              <a:t>Планиране</a:t>
            </a:r>
            <a:r>
              <a:rPr lang="en-US" sz="3000" dirty="0"/>
              <a:t> </a:t>
            </a:r>
            <a:r>
              <a:rPr lang="bg-BG" sz="3000" dirty="0"/>
              <a:t>и организация</a:t>
            </a:r>
            <a:r>
              <a:rPr lang="en-GB" sz="3000" dirty="0"/>
              <a:t>;</a:t>
            </a:r>
            <a:endParaRPr lang="en-US" sz="3000" dirty="0">
              <a:cs typeface="Calibri"/>
            </a:endParaRPr>
          </a:p>
          <a:p>
            <a:pPr marL="228600" indent="-228600" algn="ctr">
              <a:buFont typeface=""/>
              <a:buChar char="•"/>
            </a:pPr>
            <a:r>
              <a:rPr lang="en-US" sz="3000" dirty="0" err="1"/>
              <a:t>Проектиране</a:t>
            </a:r>
            <a:r>
              <a:rPr lang="bg-BG" sz="3000" dirty="0"/>
              <a:t> и създаване</a:t>
            </a:r>
            <a:r>
              <a:rPr lang="en-US" sz="3000" dirty="0"/>
              <a:t> </a:t>
            </a:r>
            <a:r>
              <a:rPr lang="en-US" sz="3000" dirty="0" err="1"/>
              <a:t>на</a:t>
            </a:r>
            <a:r>
              <a:rPr lang="en-US" sz="3000" dirty="0"/>
              <a:t> </a:t>
            </a:r>
            <a:r>
              <a:rPr lang="en-US" sz="3000" dirty="0" err="1"/>
              <a:t>социален</a:t>
            </a:r>
            <a:r>
              <a:rPr lang="en-US" sz="3000" dirty="0"/>
              <a:t> </a:t>
            </a:r>
            <a:r>
              <a:rPr lang="en-US" sz="3000" dirty="0" err="1"/>
              <a:t>плакат</a:t>
            </a:r>
            <a:r>
              <a:rPr lang="en-US" sz="3000" dirty="0"/>
              <a:t>;</a:t>
            </a:r>
            <a:endParaRPr lang="en-US" sz="3000" dirty="0">
              <a:cs typeface="Calibri"/>
            </a:endParaRPr>
          </a:p>
          <a:p>
            <a:pPr marL="228600" indent="-228600" algn="ctr">
              <a:buFont typeface=""/>
              <a:buChar char="•"/>
            </a:pPr>
            <a:r>
              <a:rPr lang="en-US" sz="3000" dirty="0" err="1"/>
              <a:t>Изработка</a:t>
            </a:r>
            <a:r>
              <a:rPr lang="en-US" sz="3000" dirty="0"/>
              <a:t> </a:t>
            </a:r>
            <a:r>
              <a:rPr lang="en-US" sz="3000" dirty="0" err="1"/>
              <a:t>на</a:t>
            </a:r>
            <a:r>
              <a:rPr lang="en-US" sz="3000" dirty="0"/>
              <a:t> </a:t>
            </a:r>
            <a:r>
              <a:rPr lang="en-US" sz="3000" dirty="0" err="1"/>
              <a:t>арт</a:t>
            </a:r>
            <a:r>
              <a:rPr lang="en-US" sz="3000" dirty="0"/>
              <a:t> </a:t>
            </a:r>
            <a:r>
              <a:rPr lang="en-US" sz="3000" dirty="0" err="1"/>
              <a:t>инсталация</a:t>
            </a:r>
            <a:r>
              <a:rPr lang="en-US" sz="3000" dirty="0"/>
              <a:t>;</a:t>
            </a:r>
            <a:endParaRPr lang="en-US" sz="3000" dirty="0">
              <a:cs typeface="Calibri"/>
            </a:endParaRPr>
          </a:p>
          <a:p>
            <a:pPr marL="228600" indent="-228600" algn="ctr">
              <a:buFont typeface=""/>
              <a:buChar char="•"/>
            </a:pPr>
            <a:r>
              <a:rPr lang="en-US" sz="3000" dirty="0" err="1"/>
              <a:t>Създаване</a:t>
            </a:r>
            <a:r>
              <a:rPr lang="en-US" sz="3000" dirty="0"/>
              <a:t> </a:t>
            </a:r>
            <a:r>
              <a:rPr lang="en-US" sz="3000" dirty="0" err="1"/>
              <a:t>на</a:t>
            </a:r>
            <a:r>
              <a:rPr lang="en-US" sz="3000" dirty="0"/>
              <a:t> </a:t>
            </a:r>
            <a:r>
              <a:rPr lang="en-US" sz="3000" dirty="0" err="1"/>
              <a:t>интерактивна</a:t>
            </a:r>
            <a:r>
              <a:rPr lang="en-US" sz="3000" dirty="0"/>
              <a:t> </a:t>
            </a:r>
            <a:r>
              <a:rPr lang="en-US" sz="3000" dirty="0" err="1"/>
              <a:t>инсталация</a:t>
            </a:r>
            <a:r>
              <a:rPr lang="en-US" sz="3000" dirty="0"/>
              <a:t>;</a:t>
            </a:r>
            <a:endParaRPr lang="en-US" sz="3000" dirty="0">
              <a:cs typeface="Calibri"/>
            </a:endParaRPr>
          </a:p>
          <a:p>
            <a:pPr marL="228600" indent="-228600" algn="ctr">
              <a:buFont typeface=""/>
              <a:buChar char="•"/>
            </a:pPr>
            <a:r>
              <a:rPr lang="en-US" sz="3000" dirty="0" err="1"/>
              <a:t>Ангажиране</a:t>
            </a:r>
            <a:r>
              <a:rPr lang="en-US" sz="3000" dirty="0"/>
              <a:t> </a:t>
            </a:r>
            <a:r>
              <a:rPr lang="en-US" sz="3000" dirty="0" err="1"/>
              <a:t>на</a:t>
            </a:r>
            <a:r>
              <a:rPr lang="en-US" sz="3000" dirty="0"/>
              <a:t> </a:t>
            </a:r>
            <a:r>
              <a:rPr lang="en-US" sz="3000" dirty="0" err="1"/>
              <a:t>публика</a:t>
            </a:r>
            <a:r>
              <a:rPr lang="en-US" sz="3000" dirty="0"/>
              <a:t>.</a:t>
            </a:r>
            <a:endParaRPr lang="en-US" sz="3000" dirty="0">
              <a:cs typeface="Calibri"/>
            </a:endParaRPr>
          </a:p>
          <a:p>
            <a:pPr marL="228600" lvl="1" indent="-228600">
              <a:buFont typeface="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302265" y="429686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845397" y="1112400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1309292" y="2633406"/>
            <a:ext cx="11174542" cy="8094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ea typeface="+mn-lt"/>
                <a:cs typeface="+mn-lt"/>
              </a:rPr>
              <a:t>Интерактивен и креативен подход, който насърчава съвместни усилия за опазване на природата.</a:t>
            </a:r>
            <a:endParaRPr lang="bg-BG" sz="3300" dirty="0">
              <a:solidFill>
                <a:srgbClr val="000000"/>
              </a:solidFill>
              <a:latin typeface="Dosis Semi-Bold"/>
            </a:endParaRPr>
          </a:p>
          <a:p>
            <a:pPr algn="just">
              <a:lnSpc>
                <a:spcPts val="3926"/>
              </a:lnSpc>
            </a:pPr>
            <a:endParaRPr lang="bg-BG" sz="33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bg-BG" sz="3300" dirty="0">
                <a:solidFill>
                  <a:srgbClr val="000000"/>
                </a:solidFill>
                <a:ea typeface="+mn-lt"/>
                <a:cs typeface="+mn-lt"/>
              </a:rPr>
              <a:t>Развива критично мислене и екологична осъзнатост чрез изкуство, креативност и сътрудничество. Насърчава гражданската ни ангажираност и разбирането на екологичните проблеми.</a:t>
            </a:r>
            <a:endParaRPr lang="bg-BG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endParaRPr lang="bg-BG" sz="3300" dirty="0">
              <a:cs typeface="Calibri"/>
            </a:endParaRPr>
          </a:p>
          <a:p>
            <a:pPr algn="just"/>
            <a:r>
              <a:rPr lang="bg-BG" sz="3300" dirty="0">
                <a:solidFill>
                  <a:srgbClr val="000000"/>
                </a:solidFill>
                <a:ea typeface="+mn-lt"/>
                <a:cs typeface="+mn-lt"/>
              </a:rPr>
              <a:t>Прилага проектно-базиран подход, интерактивно обучение и практически дейности в творчески процеси и в работата по устойчиви решения.</a:t>
            </a:r>
            <a:endParaRPr lang="bg-BG"/>
          </a:p>
          <a:p>
            <a:pPr algn="just"/>
            <a:endParaRPr lang="bg-BG" sz="33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bg-BG" sz="3300" dirty="0">
                <a:solidFill>
                  <a:srgbClr val="000000"/>
                </a:solidFill>
                <a:ea typeface="+mn-lt"/>
                <a:cs typeface="+mn-lt"/>
              </a:rPr>
              <a:t>Интерактивните и визуални елементи на проекта позволяват  чрез сетивно и визуално възприемане активно участие на голям брой зрители и участници .</a:t>
            </a:r>
            <a:endParaRPr lang="bg-BG" sz="33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17139294" flipH="1">
            <a:off x="-1714473" y="-3029680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4113933" y="908687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>
            <a:off x="4020777" y="598496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</a:t>
            </a:r>
            <a:endParaRPr lang="bg-BG" sz="5000" b="1" spc="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576" y="7672017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169" y="7711421"/>
            <a:ext cx="7504602" cy="19770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7899" y="3032130"/>
            <a:ext cx="8101226" cy="4210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36002" lvl="1" indent="-718001" algn="ctr">
              <a:lnSpc>
                <a:spcPts val="6651"/>
              </a:lnSpc>
              <a:buFont typeface="Arial"/>
              <a:buChar char="•"/>
            </a:pP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Повишена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екологична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осведоменост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и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ангажираност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сред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учениците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и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публиката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.</a:t>
            </a:r>
          </a:p>
          <a:p>
            <a:pPr marL="1436002" lvl="1" indent="-718001" algn="ctr">
              <a:lnSpc>
                <a:spcPts val="6651"/>
              </a:lnSpc>
              <a:buFont typeface="Arial"/>
              <a:buChar char="•"/>
            </a:pP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Усвоени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умения за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рециклиране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и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разделно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събиране</a:t>
            </a:r>
            <a:r>
              <a:rPr lang="ru-RU" sz="4000" spc="-412" dirty="0">
                <a:solidFill>
                  <a:srgbClr val="000000"/>
                </a:solidFill>
                <a:latin typeface="Gaegu Bold"/>
              </a:rPr>
              <a:t> на </a:t>
            </a:r>
            <a:r>
              <a:rPr lang="ru-RU" sz="4000" spc="-412" dirty="0" err="1">
                <a:solidFill>
                  <a:srgbClr val="000000"/>
                </a:solidFill>
                <a:latin typeface="Gaegu Bold"/>
              </a:rPr>
              <a:t>отпадъци</a:t>
            </a:r>
            <a:endParaRPr lang="en-US" sz="4000" spc="-41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29600" y="3043688"/>
            <a:ext cx="8839200" cy="507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89501" lvl="1" indent="-571500" algn="ctr">
              <a:lnSpc>
                <a:spcPts val="6651"/>
              </a:lnSpc>
              <a:buFont typeface="Arial" panose="020B0604020202020204" pitchFamily="34" charset="0"/>
              <a:buChar char="•"/>
            </a:pP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Стимулиране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на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креативността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и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иновациите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.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Използване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на творчески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методи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за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представяне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на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екологични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идеи.</a:t>
            </a:r>
          </a:p>
          <a:p>
            <a:pPr marL="1289501" lvl="1" indent="-571500" algn="ctr">
              <a:lnSpc>
                <a:spcPts val="6651"/>
              </a:lnSpc>
              <a:buFont typeface="Arial" panose="020B0604020202020204" pitchFamily="34" charset="0"/>
              <a:buChar char="•"/>
            </a:pP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Развито чувство за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сътрудничество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и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отговорност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към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4000" spc="-345" dirty="0" err="1">
                <a:solidFill>
                  <a:srgbClr val="000000"/>
                </a:solidFill>
                <a:latin typeface="Gaegu Bold"/>
              </a:rPr>
              <a:t>природата</a:t>
            </a:r>
            <a:r>
              <a:rPr lang="ru-RU" sz="4000" spc="-345" dirty="0">
                <a:solidFill>
                  <a:srgbClr val="000000"/>
                </a:solidFill>
                <a:latin typeface="Gaegu Bold"/>
              </a:rPr>
              <a:t>.</a:t>
            </a:r>
            <a:endParaRPr lang="en-US" sz="4000" spc="-345" dirty="0">
              <a:solidFill>
                <a:srgbClr val="000000"/>
              </a:solidFill>
              <a:latin typeface="Gaegu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 rot="-406801">
            <a:off x="3270917" y="4458865"/>
            <a:ext cx="9172112" cy="550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Ч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рез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този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проект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искаме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да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насърчим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по-осъзнато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отношение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към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природата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 да покажем, че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всеки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малък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жест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може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да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има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значение.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Надяваме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се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нашият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подход,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съчетаващ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изкуство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екологична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отговорност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да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вдъхнови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повече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хора да се включат в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инициативи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за устойчиво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бъдеще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Очакваме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Вашите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коментари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 идеи,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които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ще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помогнат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да направим проекта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още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по-въздействащ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 полезен за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общността</a:t>
            </a:r>
            <a:r>
              <a:rPr lang="bg-BG" sz="3300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3300" dirty="0">
              <a:solidFill>
                <a:srgbClr val="000000"/>
              </a:solidFill>
              <a:latin typeface="Dosis Semi-Bold"/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03EB76E-96CF-4A7D-4EE0-9CF8BC8935F9}"/>
              </a:ext>
            </a:extLst>
          </p:cNvPr>
          <p:cNvSpPr txBox="1"/>
          <p:nvPr/>
        </p:nvSpPr>
        <p:spPr>
          <a:xfrm rot="21246542">
            <a:off x="2479688" y="2335512"/>
            <a:ext cx="10049036" cy="1932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МОЛЯ, НЕ СЕ КОЛЕБАЙТЕ ДА СПОДЕЛИТЕ ДОПЪЛНИТЕЛНИ КОМЕНТАРИ ИЛИ МИСЛИ</a:t>
            </a:r>
            <a:r>
              <a:rPr lang="en-GB" sz="5000" b="1" spc="600" dirty="0">
                <a:solidFill>
                  <a:srgbClr val="006600"/>
                </a:solidFill>
              </a:rPr>
              <a:t>: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57210" y="466987"/>
            <a:ext cx="5537976" cy="9353026"/>
            <a:chOff x="0" y="0"/>
            <a:chExt cx="13716000" cy="23164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7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Freeform 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8"/>
              <a:stretch>
                <a:fillRect l="-90314" r="-79604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8" name="Freeform 8"/>
          <p:cNvSpPr/>
          <p:nvPr/>
        </p:nvSpPr>
        <p:spPr>
          <a:xfrm rot="110282">
            <a:off x="953170" y="632268"/>
            <a:ext cx="8182362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492814" y="2785075"/>
            <a:ext cx="9611073" cy="7501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64"/>
              </a:lnSpc>
            </a:pP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Изобразява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пясъчен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часовник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в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който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Земята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бавно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потъва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в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отпадъци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Със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своя силен визуален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израз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„We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have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no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time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– Save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the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planet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“,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плакатът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цели да напомни 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зрителите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че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времето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за реакция 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промяна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бързо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изтича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Глобалното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затопляне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натрупването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отпадъци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пренебрегването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екологичните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проблеми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представени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символично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като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процес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който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ни води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към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саморазрушение,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ако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не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предприемем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действия.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Плакатът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привлича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вниманието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стимулира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съпричастност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активност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в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обществото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съчетава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креативност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социална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ангажираност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, провокира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размисъл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насърчава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социална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300" dirty="0" err="1">
                <a:solidFill>
                  <a:srgbClr val="000000"/>
                </a:solidFill>
                <a:latin typeface="Dosis Semi-Bold"/>
              </a:rPr>
              <a:t>промяна</a:t>
            </a:r>
            <a:r>
              <a:rPr lang="ru-RU" sz="3300" dirty="0">
                <a:solidFill>
                  <a:srgbClr val="000000"/>
                </a:solidFill>
                <a:latin typeface="Dosis Semi-Bold"/>
              </a:rPr>
              <a:t>. </a:t>
            </a: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11076625">
            <a:off x="7149057" y="718533"/>
            <a:ext cx="2660716" cy="1559773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-118126" y="1581972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10402722" y="8099358"/>
            <a:ext cx="1512600" cy="2493902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14176" y="48579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Социален плакат</a:t>
            </a:r>
            <a:endParaRPr lang="bg-BG" sz="5000" b="1" spc="600" dirty="0"/>
          </a:p>
        </p:txBody>
      </p:sp>
      <p:pic>
        <p:nvPicPr>
          <p:cNvPr id="9" name="Picture 8" descr="A drawing of a sand glass&#10;&#10;Description automatically generated">
            <a:extLst>
              <a:ext uri="{FF2B5EF4-FFF2-40B4-BE49-F238E27FC236}">
                <a16:creationId xmlns:a16="http://schemas.microsoft.com/office/drawing/2014/main" id="{51D5232C-126C-C353-8639-CC224934F2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99121">
            <a:off x="10268919" y="391388"/>
            <a:ext cx="2124284" cy="327347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4" name="Picture 13" descr="A drawing of a sand glass&#10;&#10;Description automatically generated">
            <a:extLst>
              <a:ext uri="{FF2B5EF4-FFF2-40B4-BE49-F238E27FC236}">
                <a16:creationId xmlns:a16="http://schemas.microsoft.com/office/drawing/2014/main" id="{5156A465-3DDB-E3E3-2409-29E84D009D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88188" y="1309166"/>
            <a:ext cx="5086089" cy="76530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729</TotalTime>
  <Words>748</Words>
  <Application>Microsoft Office PowerPoint</Application>
  <PresentationFormat>По избор</PresentationFormat>
  <Paragraphs>67</Paragraphs>
  <Slides>12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8" baseType="lpstr">
      <vt:lpstr>Gaegu Bold</vt:lpstr>
      <vt:lpstr>Calibri</vt:lpstr>
      <vt:lpstr>Arial</vt:lpstr>
      <vt:lpstr>Dosis Semi-Bold</vt:lpstr>
      <vt:lpstr>Aptos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Гроздена М. Чалъкова</cp:lastModifiedBy>
  <cp:revision>341</cp:revision>
  <dcterms:created xsi:type="dcterms:W3CDTF">2006-08-16T00:00:00Z</dcterms:created>
  <dcterms:modified xsi:type="dcterms:W3CDTF">2024-11-04T20:21:36Z</dcterms:modified>
  <dc:identifier>DAGFSh-DcQ4</dc:identifier>
</cp:coreProperties>
</file>